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Lst>
  <p:sldSz cx="20104100" cy="11309350"/>
  <p:notesSz cx="20104100" cy="1130935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IN" sz="1400" spc="-1" strike="noStrike">
                <a:solidFill>
                  <a:srgbClr val="000000"/>
                </a:solidFill>
                <a:latin typeface="Arial"/>
              </a:rPr>
              <a:t>Click to move the slide</a:t>
            </a:r>
            <a:endParaRPr b="0" lang="en-IN" sz="1400" spc="-1" strike="noStrike">
              <a:solidFill>
                <a:srgbClr val="000000"/>
              </a:solidFill>
              <a:latin typeface="Arial"/>
            </a:endParaRPr>
          </a:p>
        </p:txBody>
      </p:sp>
      <p:sp>
        <p:nvSpPr>
          <p:cNvPr id="128"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129"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130"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131"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13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EB941160-648F-4DB2-B79C-A4DBE3750DC4}"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2010240" y="5371920"/>
            <a:ext cx="16083000" cy="508896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rPr>
              <a:t>All texts are placeholder text and should be replaced with your own information</a:t>
            </a:r>
            <a:endParaRPr b="0" lang="en-IN" sz="1100" spc="-1" strike="noStrike">
              <a:latin typeface="Arial"/>
            </a:endParaRPr>
          </a:p>
          <a:p>
            <a:pPr>
              <a:lnSpc>
                <a:spcPct val="100000"/>
              </a:lnSpc>
              <a:tabLst>
                <a:tab algn="l" pos="0"/>
              </a:tabLst>
            </a:pPr>
            <a:endParaRPr b="0" lang="en-IN" sz="1100" spc="-1" strike="noStrike">
              <a:latin typeface="Arial"/>
            </a:endParaRPr>
          </a:p>
        </p:txBody>
      </p:sp>
      <p:sp>
        <p:nvSpPr>
          <p:cNvPr id="170" name="PlaceHolder 2"/>
          <p:cNvSpPr>
            <a:spLocks noGrp="1"/>
          </p:cNvSpPr>
          <p:nvPr>
            <p:ph type="sldImg"/>
          </p:nvPr>
        </p:nvSpPr>
        <p:spPr>
          <a:xfrm>
            <a:off x="3351240" y="848160"/>
            <a:ext cx="13403160" cy="4240800"/>
          </a:xfrm>
          <a:prstGeom prst="rect">
            <a:avLst/>
          </a:prstGeom>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2010240" y="5371920"/>
            <a:ext cx="16083000" cy="5088960"/>
          </a:xfrm>
          <a:prstGeom prst="rect">
            <a:avLst/>
          </a:prstGeom>
        </p:spPr>
        <p:txBody>
          <a:bodyPr tIns="91440" bIns="91440">
            <a:noAutofit/>
          </a:bodyPr>
          <a:p>
            <a:pPr>
              <a:lnSpc>
                <a:spcPct val="100000"/>
              </a:lnSpc>
              <a:tabLst>
                <a:tab algn="l" pos="0"/>
              </a:tabLst>
            </a:pPr>
            <a:r>
              <a:rPr b="0" lang="en-US" sz="1100" spc="-1" strike="noStrike">
                <a:solidFill>
                  <a:srgbClr val="000000"/>
                </a:solidFill>
                <a:latin typeface="Arial"/>
              </a:rPr>
              <a:t>All texts are placeholder text and should be replaced with your own information</a:t>
            </a:r>
            <a:endParaRPr b="0" lang="en-IN" sz="1100" spc="-1" strike="noStrike">
              <a:latin typeface="Arial"/>
            </a:endParaRPr>
          </a:p>
          <a:p>
            <a:pPr>
              <a:lnSpc>
                <a:spcPct val="100000"/>
              </a:lnSpc>
              <a:tabLst>
                <a:tab algn="l" pos="0"/>
              </a:tabLst>
            </a:pPr>
            <a:endParaRPr b="0" lang="en-IN" sz="1100" spc="-1" strike="noStrike">
              <a:latin typeface="Arial"/>
            </a:endParaRPr>
          </a:p>
        </p:txBody>
      </p:sp>
      <p:sp>
        <p:nvSpPr>
          <p:cNvPr id="172" name="PlaceHolder 2"/>
          <p:cNvSpPr>
            <a:spLocks noGrp="1"/>
          </p:cNvSpPr>
          <p:nvPr>
            <p:ph type="sldImg"/>
          </p:nvPr>
        </p:nvSpPr>
        <p:spPr>
          <a:xfrm>
            <a:off x="3351240" y="848160"/>
            <a:ext cx="13403160" cy="424080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2010240" y="5371920"/>
            <a:ext cx="16083000" cy="5088960"/>
          </a:xfrm>
          <a:prstGeom prst="rect">
            <a:avLst/>
          </a:prstGeom>
        </p:spPr>
        <p:txBody>
          <a:bodyPr tIns="91440" bIns="91440">
            <a:noAutofit/>
          </a:bodyPr>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p:txBody>
      </p:sp>
      <p:sp>
        <p:nvSpPr>
          <p:cNvPr id="174" name="PlaceHolder 2"/>
          <p:cNvSpPr>
            <a:spLocks noGrp="1"/>
          </p:cNvSpPr>
          <p:nvPr>
            <p:ph type="sldImg"/>
          </p:nvPr>
        </p:nvSpPr>
        <p:spPr>
          <a:xfrm>
            <a:off x="3351240" y="848160"/>
            <a:ext cx="13403160" cy="424080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2010240" y="5371920"/>
            <a:ext cx="16083000" cy="5088960"/>
          </a:xfrm>
          <a:prstGeom prst="rect">
            <a:avLst/>
          </a:prstGeom>
        </p:spPr>
        <p:txBody>
          <a:bodyPr tIns="91440" bIns="91440">
            <a:noAutofit/>
          </a:bodyPr>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p:txBody>
      </p:sp>
      <p:sp>
        <p:nvSpPr>
          <p:cNvPr id="176" name="PlaceHolder 2"/>
          <p:cNvSpPr>
            <a:spLocks noGrp="1"/>
          </p:cNvSpPr>
          <p:nvPr>
            <p:ph type="sldImg"/>
          </p:nvPr>
        </p:nvSpPr>
        <p:spPr>
          <a:xfrm>
            <a:off x="3351240" y="848160"/>
            <a:ext cx="13403160" cy="424080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body"/>
          </p:nvPr>
        </p:nvSpPr>
        <p:spPr>
          <a:xfrm>
            <a:off x="2010240" y="5371920"/>
            <a:ext cx="16083000" cy="5088960"/>
          </a:xfrm>
          <a:prstGeom prst="rect">
            <a:avLst/>
          </a:prstGeom>
        </p:spPr>
        <p:txBody>
          <a:bodyPr tIns="91440" bIns="91440">
            <a:noAutofit/>
          </a:bodyPr>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p:txBody>
      </p:sp>
      <p:sp>
        <p:nvSpPr>
          <p:cNvPr id="178" name="PlaceHolder 2"/>
          <p:cNvSpPr>
            <a:spLocks noGrp="1"/>
          </p:cNvSpPr>
          <p:nvPr>
            <p:ph type="sldImg"/>
          </p:nvPr>
        </p:nvSpPr>
        <p:spPr>
          <a:xfrm>
            <a:off x="3351240" y="848160"/>
            <a:ext cx="13403160" cy="424080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 name="PlaceHolder 2"/>
          <p:cNvSpPr>
            <a:spLocks noGrp="1"/>
          </p:cNvSpPr>
          <p:nvPr>
            <p:ph type="body"/>
          </p:nvPr>
        </p:nvSpPr>
        <p:spPr>
          <a:xfrm>
            <a:off x="1005120" y="2646360"/>
            <a:ext cx="1809324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29" name="PlaceHolder 3"/>
          <p:cNvSpPr>
            <a:spLocks noGrp="1"/>
          </p:cNvSpPr>
          <p:nvPr>
            <p:ph type="body"/>
          </p:nvPr>
        </p:nvSpPr>
        <p:spPr>
          <a:xfrm>
            <a:off x="1005120" y="6072480"/>
            <a:ext cx="1809324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1" name="PlaceHolder 2"/>
          <p:cNvSpPr>
            <a:spLocks noGrp="1"/>
          </p:cNvSpPr>
          <p:nvPr>
            <p:ph type="body"/>
          </p:nvPr>
        </p:nvSpPr>
        <p:spPr>
          <a:xfrm>
            <a:off x="100512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3"/>
          <p:cNvSpPr>
            <a:spLocks noGrp="1"/>
          </p:cNvSpPr>
          <p:nvPr>
            <p:ph type="body"/>
          </p:nvPr>
        </p:nvSpPr>
        <p:spPr>
          <a:xfrm>
            <a:off x="1027620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4"/>
          <p:cNvSpPr>
            <a:spLocks noGrp="1"/>
          </p:cNvSpPr>
          <p:nvPr>
            <p:ph type="body"/>
          </p:nvPr>
        </p:nvSpPr>
        <p:spPr>
          <a:xfrm>
            <a:off x="100512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5"/>
          <p:cNvSpPr>
            <a:spLocks noGrp="1"/>
          </p:cNvSpPr>
          <p:nvPr>
            <p:ph type="body"/>
          </p:nvPr>
        </p:nvSpPr>
        <p:spPr>
          <a:xfrm>
            <a:off x="1027620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6" name="PlaceHolder 2"/>
          <p:cNvSpPr>
            <a:spLocks noGrp="1"/>
          </p:cNvSpPr>
          <p:nvPr>
            <p:ph type="body"/>
          </p:nvPr>
        </p:nvSpPr>
        <p:spPr>
          <a:xfrm>
            <a:off x="1005120" y="264636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3"/>
          <p:cNvSpPr>
            <a:spLocks noGrp="1"/>
          </p:cNvSpPr>
          <p:nvPr>
            <p:ph type="body"/>
          </p:nvPr>
        </p:nvSpPr>
        <p:spPr>
          <a:xfrm>
            <a:off x="7122600" y="264636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4"/>
          <p:cNvSpPr>
            <a:spLocks noGrp="1"/>
          </p:cNvSpPr>
          <p:nvPr>
            <p:ph type="body"/>
          </p:nvPr>
        </p:nvSpPr>
        <p:spPr>
          <a:xfrm>
            <a:off x="13240080" y="264636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5"/>
          <p:cNvSpPr>
            <a:spLocks noGrp="1"/>
          </p:cNvSpPr>
          <p:nvPr>
            <p:ph type="body"/>
          </p:nvPr>
        </p:nvSpPr>
        <p:spPr>
          <a:xfrm>
            <a:off x="1005120" y="607248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6"/>
          <p:cNvSpPr>
            <a:spLocks noGrp="1"/>
          </p:cNvSpPr>
          <p:nvPr>
            <p:ph type="body"/>
          </p:nvPr>
        </p:nvSpPr>
        <p:spPr>
          <a:xfrm>
            <a:off x="7122600" y="607248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7"/>
          <p:cNvSpPr>
            <a:spLocks noGrp="1"/>
          </p:cNvSpPr>
          <p:nvPr>
            <p:ph type="body"/>
          </p:nvPr>
        </p:nvSpPr>
        <p:spPr>
          <a:xfrm>
            <a:off x="13240080" y="607248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0" name="PlaceHolder 2"/>
          <p:cNvSpPr>
            <a:spLocks noGrp="1"/>
          </p:cNvSpPr>
          <p:nvPr>
            <p:ph type="subTitle"/>
          </p:nvPr>
        </p:nvSpPr>
        <p:spPr>
          <a:xfrm>
            <a:off x="1005120" y="2646360"/>
            <a:ext cx="18093240" cy="6558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2" name="PlaceHolder 2"/>
          <p:cNvSpPr>
            <a:spLocks noGrp="1"/>
          </p:cNvSpPr>
          <p:nvPr>
            <p:ph type="body"/>
          </p:nvPr>
        </p:nvSpPr>
        <p:spPr>
          <a:xfrm>
            <a:off x="1005120" y="2646360"/>
            <a:ext cx="18093240" cy="6558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4" name="PlaceHolder 2"/>
          <p:cNvSpPr>
            <a:spLocks noGrp="1"/>
          </p:cNvSpPr>
          <p:nvPr>
            <p:ph type="body"/>
          </p:nvPr>
        </p:nvSpPr>
        <p:spPr>
          <a:xfrm>
            <a:off x="100512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
        <p:nvSpPr>
          <p:cNvPr id="55" name="PlaceHolder 3"/>
          <p:cNvSpPr>
            <a:spLocks noGrp="1"/>
          </p:cNvSpPr>
          <p:nvPr>
            <p:ph type="body"/>
          </p:nvPr>
        </p:nvSpPr>
        <p:spPr>
          <a:xfrm>
            <a:off x="1027620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790960" y="3756960"/>
            <a:ext cx="8521560" cy="9324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9" name="PlaceHolder 2"/>
          <p:cNvSpPr>
            <a:spLocks noGrp="1"/>
          </p:cNvSpPr>
          <p:nvPr>
            <p:ph type="body"/>
          </p:nvPr>
        </p:nvSpPr>
        <p:spPr>
          <a:xfrm>
            <a:off x="100512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60" name="PlaceHolder 3"/>
          <p:cNvSpPr>
            <a:spLocks noGrp="1"/>
          </p:cNvSpPr>
          <p:nvPr>
            <p:ph type="body"/>
          </p:nvPr>
        </p:nvSpPr>
        <p:spPr>
          <a:xfrm>
            <a:off x="1027620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
        <p:nvSpPr>
          <p:cNvPr id="61" name="PlaceHolder 4"/>
          <p:cNvSpPr>
            <a:spLocks noGrp="1"/>
          </p:cNvSpPr>
          <p:nvPr>
            <p:ph type="body"/>
          </p:nvPr>
        </p:nvSpPr>
        <p:spPr>
          <a:xfrm>
            <a:off x="100512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 name="PlaceHolder 2"/>
          <p:cNvSpPr>
            <a:spLocks noGrp="1"/>
          </p:cNvSpPr>
          <p:nvPr>
            <p:ph type="subTitle"/>
          </p:nvPr>
        </p:nvSpPr>
        <p:spPr>
          <a:xfrm>
            <a:off x="1005120" y="2646360"/>
            <a:ext cx="18093240" cy="6558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3" name="PlaceHolder 2"/>
          <p:cNvSpPr>
            <a:spLocks noGrp="1"/>
          </p:cNvSpPr>
          <p:nvPr>
            <p:ph type="body"/>
          </p:nvPr>
        </p:nvSpPr>
        <p:spPr>
          <a:xfrm>
            <a:off x="100512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3"/>
          <p:cNvSpPr>
            <a:spLocks noGrp="1"/>
          </p:cNvSpPr>
          <p:nvPr>
            <p:ph type="body"/>
          </p:nvPr>
        </p:nvSpPr>
        <p:spPr>
          <a:xfrm>
            <a:off x="1027620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65" name="PlaceHolder 4"/>
          <p:cNvSpPr>
            <a:spLocks noGrp="1"/>
          </p:cNvSpPr>
          <p:nvPr>
            <p:ph type="body"/>
          </p:nvPr>
        </p:nvSpPr>
        <p:spPr>
          <a:xfrm>
            <a:off x="1027620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7" name="PlaceHolder 2"/>
          <p:cNvSpPr>
            <a:spLocks noGrp="1"/>
          </p:cNvSpPr>
          <p:nvPr>
            <p:ph type="body"/>
          </p:nvPr>
        </p:nvSpPr>
        <p:spPr>
          <a:xfrm>
            <a:off x="100512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68" name="PlaceHolder 3"/>
          <p:cNvSpPr>
            <a:spLocks noGrp="1"/>
          </p:cNvSpPr>
          <p:nvPr>
            <p:ph type="body"/>
          </p:nvPr>
        </p:nvSpPr>
        <p:spPr>
          <a:xfrm>
            <a:off x="1027620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69" name="PlaceHolder 4"/>
          <p:cNvSpPr>
            <a:spLocks noGrp="1"/>
          </p:cNvSpPr>
          <p:nvPr>
            <p:ph type="body"/>
          </p:nvPr>
        </p:nvSpPr>
        <p:spPr>
          <a:xfrm>
            <a:off x="1005120" y="6072480"/>
            <a:ext cx="1809324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1" name="PlaceHolder 2"/>
          <p:cNvSpPr>
            <a:spLocks noGrp="1"/>
          </p:cNvSpPr>
          <p:nvPr>
            <p:ph type="body"/>
          </p:nvPr>
        </p:nvSpPr>
        <p:spPr>
          <a:xfrm>
            <a:off x="1005120" y="2646360"/>
            <a:ext cx="1809324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72" name="PlaceHolder 3"/>
          <p:cNvSpPr>
            <a:spLocks noGrp="1"/>
          </p:cNvSpPr>
          <p:nvPr>
            <p:ph type="body"/>
          </p:nvPr>
        </p:nvSpPr>
        <p:spPr>
          <a:xfrm>
            <a:off x="1005120" y="6072480"/>
            <a:ext cx="1809324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4" name="PlaceHolder 2"/>
          <p:cNvSpPr>
            <a:spLocks noGrp="1"/>
          </p:cNvSpPr>
          <p:nvPr>
            <p:ph type="body"/>
          </p:nvPr>
        </p:nvSpPr>
        <p:spPr>
          <a:xfrm>
            <a:off x="100512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75" name="PlaceHolder 3"/>
          <p:cNvSpPr>
            <a:spLocks noGrp="1"/>
          </p:cNvSpPr>
          <p:nvPr>
            <p:ph type="body"/>
          </p:nvPr>
        </p:nvSpPr>
        <p:spPr>
          <a:xfrm>
            <a:off x="1027620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4"/>
          <p:cNvSpPr>
            <a:spLocks noGrp="1"/>
          </p:cNvSpPr>
          <p:nvPr>
            <p:ph type="body"/>
          </p:nvPr>
        </p:nvSpPr>
        <p:spPr>
          <a:xfrm>
            <a:off x="100512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5"/>
          <p:cNvSpPr>
            <a:spLocks noGrp="1"/>
          </p:cNvSpPr>
          <p:nvPr>
            <p:ph type="body"/>
          </p:nvPr>
        </p:nvSpPr>
        <p:spPr>
          <a:xfrm>
            <a:off x="1027620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9" name="PlaceHolder 2"/>
          <p:cNvSpPr>
            <a:spLocks noGrp="1"/>
          </p:cNvSpPr>
          <p:nvPr>
            <p:ph type="body"/>
          </p:nvPr>
        </p:nvSpPr>
        <p:spPr>
          <a:xfrm>
            <a:off x="1005120" y="264636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3"/>
          <p:cNvSpPr>
            <a:spLocks noGrp="1"/>
          </p:cNvSpPr>
          <p:nvPr>
            <p:ph type="body"/>
          </p:nvPr>
        </p:nvSpPr>
        <p:spPr>
          <a:xfrm>
            <a:off x="7122600" y="264636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4"/>
          <p:cNvSpPr>
            <a:spLocks noGrp="1"/>
          </p:cNvSpPr>
          <p:nvPr>
            <p:ph type="body"/>
          </p:nvPr>
        </p:nvSpPr>
        <p:spPr>
          <a:xfrm>
            <a:off x="13240080" y="264636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82" name="PlaceHolder 5"/>
          <p:cNvSpPr>
            <a:spLocks noGrp="1"/>
          </p:cNvSpPr>
          <p:nvPr>
            <p:ph type="body"/>
          </p:nvPr>
        </p:nvSpPr>
        <p:spPr>
          <a:xfrm>
            <a:off x="1005120" y="607248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83" name="PlaceHolder 6"/>
          <p:cNvSpPr>
            <a:spLocks noGrp="1"/>
          </p:cNvSpPr>
          <p:nvPr>
            <p:ph type="body"/>
          </p:nvPr>
        </p:nvSpPr>
        <p:spPr>
          <a:xfrm>
            <a:off x="7122600" y="607248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84" name="PlaceHolder 7"/>
          <p:cNvSpPr>
            <a:spLocks noGrp="1"/>
          </p:cNvSpPr>
          <p:nvPr>
            <p:ph type="body"/>
          </p:nvPr>
        </p:nvSpPr>
        <p:spPr>
          <a:xfrm>
            <a:off x="13240080" y="607248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2" name="PlaceHolder 2"/>
          <p:cNvSpPr>
            <a:spLocks noGrp="1"/>
          </p:cNvSpPr>
          <p:nvPr>
            <p:ph type="subTitle"/>
          </p:nvPr>
        </p:nvSpPr>
        <p:spPr>
          <a:xfrm>
            <a:off x="1005120" y="2646360"/>
            <a:ext cx="18093240" cy="6558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4" name="PlaceHolder 2"/>
          <p:cNvSpPr>
            <a:spLocks noGrp="1"/>
          </p:cNvSpPr>
          <p:nvPr>
            <p:ph type="body"/>
          </p:nvPr>
        </p:nvSpPr>
        <p:spPr>
          <a:xfrm>
            <a:off x="1005120" y="2646360"/>
            <a:ext cx="18093240" cy="6558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6" name="PlaceHolder 2"/>
          <p:cNvSpPr>
            <a:spLocks noGrp="1"/>
          </p:cNvSpPr>
          <p:nvPr>
            <p:ph type="body"/>
          </p:nvPr>
        </p:nvSpPr>
        <p:spPr>
          <a:xfrm>
            <a:off x="100512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
        <p:nvSpPr>
          <p:cNvPr id="97" name="PlaceHolder 3"/>
          <p:cNvSpPr>
            <a:spLocks noGrp="1"/>
          </p:cNvSpPr>
          <p:nvPr>
            <p:ph type="body"/>
          </p:nvPr>
        </p:nvSpPr>
        <p:spPr>
          <a:xfrm>
            <a:off x="1027620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 name="PlaceHolder 2"/>
          <p:cNvSpPr>
            <a:spLocks noGrp="1"/>
          </p:cNvSpPr>
          <p:nvPr>
            <p:ph type="body"/>
          </p:nvPr>
        </p:nvSpPr>
        <p:spPr>
          <a:xfrm>
            <a:off x="1005120" y="2646360"/>
            <a:ext cx="18093240" cy="6558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5790960" y="3756960"/>
            <a:ext cx="8521560" cy="9324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1" name="PlaceHolder 2"/>
          <p:cNvSpPr>
            <a:spLocks noGrp="1"/>
          </p:cNvSpPr>
          <p:nvPr>
            <p:ph type="body"/>
          </p:nvPr>
        </p:nvSpPr>
        <p:spPr>
          <a:xfrm>
            <a:off x="100512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02" name="PlaceHolder 3"/>
          <p:cNvSpPr>
            <a:spLocks noGrp="1"/>
          </p:cNvSpPr>
          <p:nvPr>
            <p:ph type="body"/>
          </p:nvPr>
        </p:nvSpPr>
        <p:spPr>
          <a:xfrm>
            <a:off x="1027620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
        <p:nvSpPr>
          <p:cNvPr id="103" name="PlaceHolder 4"/>
          <p:cNvSpPr>
            <a:spLocks noGrp="1"/>
          </p:cNvSpPr>
          <p:nvPr>
            <p:ph type="body"/>
          </p:nvPr>
        </p:nvSpPr>
        <p:spPr>
          <a:xfrm>
            <a:off x="100512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5" name="PlaceHolder 2"/>
          <p:cNvSpPr>
            <a:spLocks noGrp="1"/>
          </p:cNvSpPr>
          <p:nvPr>
            <p:ph type="body"/>
          </p:nvPr>
        </p:nvSpPr>
        <p:spPr>
          <a:xfrm>
            <a:off x="100512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
        <p:nvSpPr>
          <p:cNvPr id="106" name="PlaceHolder 3"/>
          <p:cNvSpPr>
            <a:spLocks noGrp="1"/>
          </p:cNvSpPr>
          <p:nvPr>
            <p:ph type="body"/>
          </p:nvPr>
        </p:nvSpPr>
        <p:spPr>
          <a:xfrm>
            <a:off x="1027620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07" name="PlaceHolder 4"/>
          <p:cNvSpPr>
            <a:spLocks noGrp="1"/>
          </p:cNvSpPr>
          <p:nvPr>
            <p:ph type="body"/>
          </p:nvPr>
        </p:nvSpPr>
        <p:spPr>
          <a:xfrm>
            <a:off x="1027620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9" name="PlaceHolder 2"/>
          <p:cNvSpPr>
            <a:spLocks noGrp="1"/>
          </p:cNvSpPr>
          <p:nvPr>
            <p:ph type="body"/>
          </p:nvPr>
        </p:nvSpPr>
        <p:spPr>
          <a:xfrm>
            <a:off x="100512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10" name="PlaceHolder 3"/>
          <p:cNvSpPr>
            <a:spLocks noGrp="1"/>
          </p:cNvSpPr>
          <p:nvPr>
            <p:ph type="body"/>
          </p:nvPr>
        </p:nvSpPr>
        <p:spPr>
          <a:xfrm>
            <a:off x="1027620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11" name="PlaceHolder 4"/>
          <p:cNvSpPr>
            <a:spLocks noGrp="1"/>
          </p:cNvSpPr>
          <p:nvPr>
            <p:ph type="body"/>
          </p:nvPr>
        </p:nvSpPr>
        <p:spPr>
          <a:xfrm>
            <a:off x="1005120" y="6072480"/>
            <a:ext cx="1809324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3" name="PlaceHolder 2"/>
          <p:cNvSpPr>
            <a:spLocks noGrp="1"/>
          </p:cNvSpPr>
          <p:nvPr>
            <p:ph type="body"/>
          </p:nvPr>
        </p:nvSpPr>
        <p:spPr>
          <a:xfrm>
            <a:off x="1005120" y="2646360"/>
            <a:ext cx="1809324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14" name="PlaceHolder 3"/>
          <p:cNvSpPr>
            <a:spLocks noGrp="1"/>
          </p:cNvSpPr>
          <p:nvPr>
            <p:ph type="body"/>
          </p:nvPr>
        </p:nvSpPr>
        <p:spPr>
          <a:xfrm>
            <a:off x="1005120" y="6072480"/>
            <a:ext cx="1809324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6" name="PlaceHolder 2"/>
          <p:cNvSpPr>
            <a:spLocks noGrp="1"/>
          </p:cNvSpPr>
          <p:nvPr>
            <p:ph type="body"/>
          </p:nvPr>
        </p:nvSpPr>
        <p:spPr>
          <a:xfrm>
            <a:off x="100512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17" name="PlaceHolder 3"/>
          <p:cNvSpPr>
            <a:spLocks noGrp="1"/>
          </p:cNvSpPr>
          <p:nvPr>
            <p:ph type="body"/>
          </p:nvPr>
        </p:nvSpPr>
        <p:spPr>
          <a:xfrm>
            <a:off x="1027620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18" name="PlaceHolder 4"/>
          <p:cNvSpPr>
            <a:spLocks noGrp="1"/>
          </p:cNvSpPr>
          <p:nvPr>
            <p:ph type="body"/>
          </p:nvPr>
        </p:nvSpPr>
        <p:spPr>
          <a:xfrm>
            <a:off x="100512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19" name="PlaceHolder 5"/>
          <p:cNvSpPr>
            <a:spLocks noGrp="1"/>
          </p:cNvSpPr>
          <p:nvPr>
            <p:ph type="body"/>
          </p:nvPr>
        </p:nvSpPr>
        <p:spPr>
          <a:xfrm>
            <a:off x="1027620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1" name="PlaceHolder 2"/>
          <p:cNvSpPr>
            <a:spLocks noGrp="1"/>
          </p:cNvSpPr>
          <p:nvPr>
            <p:ph type="body"/>
          </p:nvPr>
        </p:nvSpPr>
        <p:spPr>
          <a:xfrm>
            <a:off x="1005120" y="264636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22" name="PlaceHolder 3"/>
          <p:cNvSpPr>
            <a:spLocks noGrp="1"/>
          </p:cNvSpPr>
          <p:nvPr>
            <p:ph type="body"/>
          </p:nvPr>
        </p:nvSpPr>
        <p:spPr>
          <a:xfrm>
            <a:off x="7122600" y="264636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23" name="PlaceHolder 4"/>
          <p:cNvSpPr>
            <a:spLocks noGrp="1"/>
          </p:cNvSpPr>
          <p:nvPr>
            <p:ph type="body"/>
          </p:nvPr>
        </p:nvSpPr>
        <p:spPr>
          <a:xfrm>
            <a:off x="13240080" y="264636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24" name="PlaceHolder 5"/>
          <p:cNvSpPr>
            <a:spLocks noGrp="1"/>
          </p:cNvSpPr>
          <p:nvPr>
            <p:ph type="body"/>
          </p:nvPr>
        </p:nvSpPr>
        <p:spPr>
          <a:xfrm>
            <a:off x="1005120" y="607248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25" name="PlaceHolder 6"/>
          <p:cNvSpPr>
            <a:spLocks noGrp="1"/>
          </p:cNvSpPr>
          <p:nvPr>
            <p:ph type="body"/>
          </p:nvPr>
        </p:nvSpPr>
        <p:spPr>
          <a:xfrm>
            <a:off x="7122600" y="607248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26" name="PlaceHolder 7"/>
          <p:cNvSpPr>
            <a:spLocks noGrp="1"/>
          </p:cNvSpPr>
          <p:nvPr>
            <p:ph type="body"/>
          </p:nvPr>
        </p:nvSpPr>
        <p:spPr>
          <a:xfrm>
            <a:off x="13240080" y="6072480"/>
            <a:ext cx="582588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 name="PlaceHolder 2"/>
          <p:cNvSpPr>
            <a:spLocks noGrp="1"/>
          </p:cNvSpPr>
          <p:nvPr>
            <p:ph type="body"/>
          </p:nvPr>
        </p:nvSpPr>
        <p:spPr>
          <a:xfrm>
            <a:off x="100512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
        <p:nvSpPr>
          <p:cNvPr id="12" name="PlaceHolder 3"/>
          <p:cNvSpPr>
            <a:spLocks noGrp="1"/>
          </p:cNvSpPr>
          <p:nvPr>
            <p:ph type="body"/>
          </p:nvPr>
        </p:nvSpPr>
        <p:spPr>
          <a:xfrm>
            <a:off x="1027620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790960" y="3756960"/>
            <a:ext cx="8521560" cy="9324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 name="PlaceHolder 2"/>
          <p:cNvSpPr>
            <a:spLocks noGrp="1"/>
          </p:cNvSpPr>
          <p:nvPr>
            <p:ph type="body"/>
          </p:nvPr>
        </p:nvSpPr>
        <p:spPr>
          <a:xfrm>
            <a:off x="100512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17" name="PlaceHolder 3"/>
          <p:cNvSpPr>
            <a:spLocks noGrp="1"/>
          </p:cNvSpPr>
          <p:nvPr>
            <p:ph type="body"/>
          </p:nvPr>
        </p:nvSpPr>
        <p:spPr>
          <a:xfrm>
            <a:off x="1027620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
        <p:nvSpPr>
          <p:cNvPr id="18" name="PlaceHolder 4"/>
          <p:cNvSpPr>
            <a:spLocks noGrp="1"/>
          </p:cNvSpPr>
          <p:nvPr>
            <p:ph type="body"/>
          </p:nvPr>
        </p:nvSpPr>
        <p:spPr>
          <a:xfrm>
            <a:off x="100512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 name="PlaceHolder 2"/>
          <p:cNvSpPr>
            <a:spLocks noGrp="1"/>
          </p:cNvSpPr>
          <p:nvPr>
            <p:ph type="body"/>
          </p:nvPr>
        </p:nvSpPr>
        <p:spPr>
          <a:xfrm>
            <a:off x="1005120" y="2646360"/>
            <a:ext cx="8829360" cy="655884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3"/>
          <p:cNvSpPr>
            <a:spLocks noGrp="1"/>
          </p:cNvSpPr>
          <p:nvPr>
            <p:ph type="body"/>
          </p:nvPr>
        </p:nvSpPr>
        <p:spPr>
          <a:xfrm>
            <a:off x="1027620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4"/>
          <p:cNvSpPr>
            <a:spLocks noGrp="1"/>
          </p:cNvSpPr>
          <p:nvPr>
            <p:ph type="body"/>
          </p:nvPr>
        </p:nvSpPr>
        <p:spPr>
          <a:xfrm>
            <a:off x="10276200" y="607248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790960" y="3756960"/>
            <a:ext cx="8521560" cy="20113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 name="PlaceHolder 2"/>
          <p:cNvSpPr>
            <a:spLocks noGrp="1"/>
          </p:cNvSpPr>
          <p:nvPr>
            <p:ph type="body"/>
          </p:nvPr>
        </p:nvSpPr>
        <p:spPr>
          <a:xfrm>
            <a:off x="100512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3"/>
          <p:cNvSpPr>
            <a:spLocks noGrp="1"/>
          </p:cNvSpPr>
          <p:nvPr>
            <p:ph type="body"/>
          </p:nvPr>
        </p:nvSpPr>
        <p:spPr>
          <a:xfrm>
            <a:off x="10276200" y="2646360"/>
            <a:ext cx="8829360" cy="3128400"/>
          </a:xfrm>
          <a:prstGeom prst="rect">
            <a:avLst/>
          </a:prstGeom>
        </p:spPr>
        <p:txBody>
          <a:bodyPr lIns="0" rIns="0" tIns="0" bIns="0">
            <a:normAutofit/>
          </a:bodyPr>
          <a:p>
            <a:endParaRPr b="0" lang="en-IN" sz="1400" spc="-1" strike="noStrike">
              <a:solidFill>
                <a:srgbClr val="000000"/>
              </a:solidFill>
              <a:latin typeface="Arial"/>
            </a:endParaRPr>
          </a:p>
        </p:txBody>
      </p:sp>
      <p:sp>
        <p:nvSpPr>
          <p:cNvPr id="26" name="PlaceHolder 4"/>
          <p:cNvSpPr>
            <a:spLocks noGrp="1"/>
          </p:cNvSpPr>
          <p:nvPr>
            <p:ph type="body"/>
          </p:nvPr>
        </p:nvSpPr>
        <p:spPr>
          <a:xfrm>
            <a:off x="1005120" y="6072480"/>
            <a:ext cx="18093240" cy="31284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20103840" cy="11308320"/>
          </a:xfrm>
          <a:custGeom>
            <a:avLst/>
            <a:gdLst/>
            <a:ahLst/>
            <a:rect l="l" t="t" r="r" b="b"/>
            <a:pathLst>
              <a:path w="20104100" h="11308715">
                <a:moveTo>
                  <a:pt x="20104099" y="0"/>
                </a:moveTo>
                <a:lnTo>
                  <a:pt x="0" y="0"/>
                </a:lnTo>
                <a:lnTo>
                  <a:pt x="0" y="11308556"/>
                </a:lnTo>
                <a:lnTo>
                  <a:pt x="20104099" y="11308556"/>
                </a:lnTo>
                <a:lnTo>
                  <a:pt x="20104099" y="0"/>
                </a:lnTo>
                <a:close/>
              </a:path>
            </a:pathLst>
          </a:custGeom>
          <a:solidFill>
            <a:srgbClr val="000000"/>
          </a:solidFill>
          <a:ln>
            <a:noFill/>
          </a:ln>
        </p:spPr>
        <p:style>
          <a:lnRef idx="0"/>
          <a:fillRef idx="0"/>
          <a:effectRef idx="0"/>
          <a:fontRef idx="minor"/>
        </p:style>
      </p:sp>
      <p:sp>
        <p:nvSpPr>
          <p:cNvPr id="1" name="PlaceHolder 2"/>
          <p:cNvSpPr>
            <a:spLocks noGrp="1"/>
          </p:cNvSpPr>
          <p:nvPr>
            <p:ph type="title"/>
          </p:nvPr>
        </p:nvSpPr>
        <p:spPr>
          <a:xfrm>
            <a:off x="5790960" y="3756960"/>
            <a:ext cx="8521560" cy="2011320"/>
          </a:xfrm>
          <a:prstGeom prst="rect">
            <a:avLst/>
          </a:prstGeom>
        </p:spPr>
        <p:txBody>
          <a:bodyPr lIns="0" rIns="0" tIns="0" bIns="0">
            <a:noAutofit/>
          </a:bodyPr>
          <a:p>
            <a:r>
              <a:rPr b="0" lang="en-IN" sz="6600" spc="-1" strike="noStrike">
                <a:solidFill>
                  <a:srgbClr val="000000"/>
                </a:solidFill>
                <a:latin typeface="Arial"/>
              </a:rPr>
              <a:t>C</a:t>
            </a:r>
            <a:r>
              <a:rPr b="0" lang="en-IN" sz="6600" spc="-1" strike="noStrike">
                <a:solidFill>
                  <a:srgbClr val="000000"/>
                </a:solidFill>
                <a:latin typeface="Arial"/>
              </a:rPr>
              <a:t>li</a:t>
            </a:r>
            <a:r>
              <a:rPr b="0" lang="en-IN" sz="6600" spc="-1" strike="noStrike">
                <a:solidFill>
                  <a:srgbClr val="000000"/>
                </a:solidFill>
                <a:latin typeface="Arial"/>
              </a:rPr>
              <a:t>c</a:t>
            </a:r>
            <a:r>
              <a:rPr b="0" lang="en-IN" sz="6600" spc="-1" strike="noStrike">
                <a:solidFill>
                  <a:srgbClr val="000000"/>
                </a:solidFill>
                <a:latin typeface="Arial"/>
              </a:rPr>
              <a:t>k</a:t>
            </a:r>
            <a:r>
              <a:rPr b="0" lang="en-IN" sz="6600" spc="-1" strike="noStrike">
                <a:solidFill>
                  <a:srgbClr val="000000"/>
                </a:solidFill>
                <a:latin typeface="Arial"/>
              </a:rPr>
              <a:t> </a:t>
            </a:r>
            <a:r>
              <a:rPr b="0" lang="en-IN" sz="6600" spc="-1" strike="noStrike">
                <a:solidFill>
                  <a:srgbClr val="000000"/>
                </a:solidFill>
                <a:latin typeface="Arial"/>
              </a:rPr>
              <a:t>t</a:t>
            </a:r>
            <a:r>
              <a:rPr b="0" lang="en-IN" sz="6600" spc="-1" strike="noStrike">
                <a:solidFill>
                  <a:srgbClr val="000000"/>
                </a:solidFill>
                <a:latin typeface="Arial"/>
              </a:rPr>
              <a:t>o</a:t>
            </a:r>
            <a:r>
              <a:rPr b="0" lang="en-IN" sz="6600" spc="-1" strike="noStrike">
                <a:solidFill>
                  <a:srgbClr val="000000"/>
                </a:solidFill>
                <a:latin typeface="Arial"/>
              </a:rPr>
              <a:t> </a:t>
            </a:r>
            <a:r>
              <a:rPr b="0" lang="en-IN" sz="6600" spc="-1" strike="noStrike">
                <a:solidFill>
                  <a:srgbClr val="000000"/>
                </a:solidFill>
                <a:latin typeface="Arial"/>
              </a:rPr>
              <a:t>e</a:t>
            </a:r>
            <a:r>
              <a:rPr b="0" lang="en-IN" sz="6600" spc="-1" strike="noStrike">
                <a:solidFill>
                  <a:srgbClr val="000000"/>
                </a:solidFill>
                <a:latin typeface="Arial"/>
              </a:rPr>
              <a:t>d</a:t>
            </a:r>
            <a:r>
              <a:rPr b="0" lang="en-IN" sz="6600" spc="-1" strike="noStrike">
                <a:solidFill>
                  <a:srgbClr val="000000"/>
                </a:solidFill>
                <a:latin typeface="Arial"/>
              </a:rPr>
              <a:t>i</a:t>
            </a:r>
            <a:r>
              <a:rPr b="0" lang="en-IN" sz="6600" spc="-1" strike="noStrike">
                <a:solidFill>
                  <a:srgbClr val="000000"/>
                </a:solidFill>
                <a:latin typeface="Arial"/>
              </a:rPr>
              <a:t>t </a:t>
            </a:r>
            <a:r>
              <a:rPr b="0" lang="en-IN" sz="6600" spc="-1" strike="noStrike">
                <a:solidFill>
                  <a:srgbClr val="000000"/>
                </a:solidFill>
                <a:latin typeface="Arial"/>
              </a:rPr>
              <a:t>t</a:t>
            </a:r>
            <a:r>
              <a:rPr b="0" lang="en-IN" sz="6600" spc="-1" strike="noStrike">
                <a:solidFill>
                  <a:srgbClr val="000000"/>
                </a:solidFill>
                <a:latin typeface="Arial"/>
              </a:rPr>
              <a:t>h</a:t>
            </a:r>
            <a:r>
              <a:rPr b="0" lang="en-IN" sz="6600" spc="-1" strike="noStrike">
                <a:solidFill>
                  <a:srgbClr val="000000"/>
                </a:solidFill>
                <a:latin typeface="Arial"/>
              </a:rPr>
              <a:t>e</a:t>
            </a:r>
            <a:r>
              <a:rPr b="0" lang="en-IN" sz="6600" spc="-1" strike="noStrike">
                <a:solidFill>
                  <a:srgbClr val="000000"/>
                </a:solidFill>
                <a:latin typeface="Arial"/>
              </a:rPr>
              <a:t> </a:t>
            </a:r>
            <a:r>
              <a:rPr b="0" lang="en-IN" sz="6600" spc="-1" strike="noStrike">
                <a:solidFill>
                  <a:srgbClr val="000000"/>
                </a:solidFill>
                <a:latin typeface="Arial"/>
              </a:rPr>
              <a:t>t</a:t>
            </a:r>
            <a:r>
              <a:rPr b="0" lang="en-IN" sz="6600" spc="-1" strike="noStrike">
                <a:solidFill>
                  <a:srgbClr val="000000"/>
                </a:solidFill>
                <a:latin typeface="Arial"/>
              </a:rPr>
              <a:t>i</a:t>
            </a:r>
            <a:r>
              <a:rPr b="0" lang="en-IN" sz="6600" spc="-1" strike="noStrike">
                <a:solidFill>
                  <a:srgbClr val="000000"/>
                </a:solidFill>
                <a:latin typeface="Arial"/>
              </a:rPr>
              <a:t>t</a:t>
            </a:r>
            <a:r>
              <a:rPr b="0" lang="en-IN" sz="6600" spc="-1" strike="noStrike">
                <a:solidFill>
                  <a:srgbClr val="000000"/>
                </a:solidFill>
                <a:latin typeface="Arial"/>
              </a:rPr>
              <a:t>l</a:t>
            </a:r>
            <a:r>
              <a:rPr b="0" lang="en-IN" sz="6600" spc="-1" strike="noStrike">
                <a:solidFill>
                  <a:srgbClr val="000000"/>
                </a:solidFill>
                <a:latin typeface="Arial"/>
              </a:rPr>
              <a:t>e</a:t>
            </a:r>
            <a:r>
              <a:rPr b="0" lang="en-IN" sz="6600" spc="-1" strike="noStrike">
                <a:solidFill>
                  <a:srgbClr val="000000"/>
                </a:solidFill>
                <a:latin typeface="Arial"/>
              </a:rPr>
              <a:t> </a:t>
            </a:r>
            <a:r>
              <a:rPr b="0" lang="en-IN" sz="6600" spc="-1" strike="noStrike">
                <a:solidFill>
                  <a:srgbClr val="000000"/>
                </a:solidFill>
                <a:latin typeface="Arial"/>
              </a:rPr>
              <a:t>t</a:t>
            </a:r>
            <a:r>
              <a:rPr b="0" lang="en-IN" sz="6600" spc="-1" strike="noStrike">
                <a:solidFill>
                  <a:srgbClr val="000000"/>
                </a:solidFill>
                <a:latin typeface="Arial"/>
              </a:rPr>
              <a:t>e</a:t>
            </a:r>
            <a:r>
              <a:rPr b="0" lang="en-IN" sz="6600" spc="-1" strike="noStrike">
                <a:solidFill>
                  <a:srgbClr val="000000"/>
                </a:solidFill>
                <a:latin typeface="Arial"/>
              </a:rPr>
              <a:t>x</a:t>
            </a:r>
            <a:r>
              <a:rPr b="0" lang="en-IN" sz="6600" spc="-1" strike="noStrike">
                <a:solidFill>
                  <a:srgbClr val="000000"/>
                </a:solidFill>
                <a:latin typeface="Arial"/>
              </a:rPr>
              <a:t>t </a:t>
            </a:r>
            <a:r>
              <a:rPr b="0" lang="en-IN" sz="6600" spc="-1" strike="noStrike">
                <a:solidFill>
                  <a:srgbClr val="000000"/>
                </a:solidFill>
                <a:latin typeface="Arial"/>
              </a:rPr>
              <a:t>f</a:t>
            </a:r>
            <a:r>
              <a:rPr b="0" lang="en-IN" sz="6600" spc="-1" strike="noStrike">
                <a:solidFill>
                  <a:srgbClr val="000000"/>
                </a:solidFill>
                <a:latin typeface="Arial"/>
              </a:rPr>
              <a:t>o</a:t>
            </a:r>
            <a:r>
              <a:rPr b="0" lang="en-IN" sz="6600" spc="-1" strike="noStrike">
                <a:solidFill>
                  <a:srgbClr val="000000"/>
                </a:solidFill>
                <a:latin typeface="Arial"/>
              </a:rPr>
              <a:t>r</a:t>
            </a:r>
            <a:r>
              <a:rPr b="0" lang="en-IN" sz="6600" spc="-1" strike="noStrike">
                <a:solidFill>
                  <a:srgbClr val="000000"/>
                </a:solidFill>
                <a:latin typeface="Arial"/>
              </a:rPr>
              <a:t>m</a:t>
            </a:r>
            <a:r>
              <a:rPr b="0" lang="en-IN" sz="6600" spc="-1" strike="noStrike">
                <a:solidFill>
                  <a:srgbClr val="000000"/>
                </a:solidFill>
                <a:latin typeface="Arial"/>
              </a:rPr>
              <a:t>a</a:t>
            </a:r>
            <a:r>
              <a:rPr b="0" lang="en-IN" sz="6600" spc="-1" strike="noStrike">
                <a:solidFill>
                  <a:srgbClr val="000000"/>
                </a:solidFill>
                <a:latin typeface="Arial"/>
              </a:rPr>
              <a:t>t</a:t>
            </a:r>
            <a:endParaRPr b="0" lang="en-IN" sz="6600" spc="-1" strike="noStrike">
              <a:solidFill>
                <a:srgbClr val="000000"/>
              </a:solidFill>
              <a:latin typeface="Arial"/>
            </a:endParaRPr>
          </a:p>
        </p:txBody>
      </p:sp>
      <p:sp>
        <p:nvSpPr>
          <p:cNvPr id="2" name="PlaceHolder 3"/>
          <p:cNvSpPr>
            <a:spLocks noGrp="1"/>
          </p:cNvSpPr>
          <p:nvPr>
            <p:ph type="body"/>
          </p:nvPr>
        </p:nvSpPr>
        <p:spPr>
          <a:xfrm>
            <a:off x="1340280" y="4188240"/>
            <a:ext cx="8366400" cy="6559200"/>
          </a:xfrm>
          <a:prstGeom prst="rect">
            <a:avLst/>
          </a:prstGeom>
        </p:spPr>
        <p:txBody>
          <a:bodyPr lIns="0" rIns="0" tIns="0" bIns="0">
            <a:noAutofit/>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3" name="PlaceHolder 4"/>
          <p:cNvSpPr>
            <a:spLocks noGrp="1"/>
          </p:cNvSpPr>
          <p:nvPr>
            <p:ph type="ftr"/>
          </p:nvPr>
        </p:nvSpPr>
        <p:spPr>
          <a:xfrm>
            <a:off x="6835320" y="10517760"/>
            <a:ext cx="6432840" cy="6559200"/>
          </a:xfrm>
          <a:prstGeom prst="rect">
            <a:avLst/>
          </a:prstGeom>
        </p:spPr>
        <p:txBody>
          <a:bodyPr lIns="0" rIns="0" tIns="0" bIns="0">
            <a:noAutofit/>
          </a:bodyPr>
          <a:p>
            <a:endParaRPr b="0" lang="en-IN" sz="2400" spc="-1" strike="noStrike">
              <a:latin typeface="Times New Roman"/>
            </a:endParaRPr>
          </a:p>
        </p:txBody>
      </p:sp>
      <p:sp>
        <p:nvSpPr>
          <p:cNvPr id="4" name="PlaceHolder 5"/>
          <p:cNvSpPr>
            <a:spLocks noGrp="1"/>
          </p:cNvSpPr>
          <p:nvPr>
            <p:ph type="dt"/>
          </p:nvPr>
        </p:nvSpPr>
        <p:spPr>
          <a:xfrm>
            <a:off x="1005120" y="10517760"/>
            <a:ext cx="4623480" cy="6559200"/>
          </a:xfrm>
          <a:prstGeom prst="rect">
            <a:avLst/>
          </a:prstGeom>
        </p:spPr>
        <p:txBody>
          <a:bodyPr lIns="0" rIns="0" tIns="0" bIns="0">
            <a:noAutofit/>
          </a:bodyPr>
          <a:p>
            <a:endParaRPr b="0" lang="en-IN" sz="2400" spc="-1" strike="noStrike">
              <a:latin typeface="Times New Roman"/>
            </a:endParaRPr>
          </a:p>
        </p:txBody>
      </p:sp>
      <p:sp>
        <p:nvSpPr>
          <p:cNvPr id="5" name="PlaceHolder 6"/>
          <p:cNvSpPr>
            <a:spLocks noGrp="1"/>
          </p:cNvSpPr>
          <p:nvPr>
            <p:ph type="sldNum"/>
          </p:nvPr>
        </p:nvSpPr>
        <p:spPr>
          <a:xfrm>
            <a:off x="9867240" y="10662480"/>
            <a:ext cx="387000" cy="6559200"/>
          </a:xfrm>
          <a:prstGeom prst="rect">
            <a:avLst/>
          </a:prstGeom>
        </p:spPr>
        <p:txBody>
          <a:bodyPr lIns="0" rIns="0" tIns="0" bIns="0">
            <a:noAutofit/>
          </a:bodyPr>
          <a:p>
            <a:pPr marL="48240">
              <a:lnSpc>
                <a:spcPct val="100000"/>
              </a:lnSpc>
              <a:tabLst>
                <a:tab algn="l" pos="0"/>
              </a:tabLst>
            </a:pPr>
            <a:fld id="{4B3D81BD-C0BA-4667-A8DA-A21E5EFA15ED}" type="slidenum">
              <a:rPr b="0" lang="en-US" sz="1950" spc="-1" strike="noStrike">
                <a:solidFill>
                  <a:srgbClr val="a7aab2"/>
                </a:solidFill>
                <a:latin typeface="Trebuchet MS"/>
                <a:ea typeface="Trebuchet MS"/>
              </a:rPr>
              <a:t>&lt;number&gt;</a:t>
            </a:fld>
            <a:endParaRPr b="0" lang="en-IN" sz="19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CustomShape 1"/>
          <p:cNvSpPr/>
          <p:nvPr/>
        </p:nvSpPr>
        <p:spPr>
          <a:xfrm>
            <a:off x="0" y="0"/>
            <a:ext cx="20103840" cy="11308320"/>
          </a:xfrm>
          <a:custGeom>
            <a:avLst/>
            <a:gdLst/>
            <a:ahLst/>
            <a:rect l="l" t="t" r="r" b="b"/>
            <a:pathLst>
              <a:path w="20104100" h="11308715">
                <a:moveTo>
                  <a:pt x="20104099" y="0"/>
                </a:moveTo>
                <a:lnTo>
                  <a:pt x="0" y="0"/>
                </a:lnTo>
                <a:lnTo>
                  <a:pt x="0" y="11308556"/>
                </a:lnTo>
                <a:lnTo>
                  <a:pt x="20104099" y="11308556"/>
                </a:lnTo>
                <a:lnTo>
                  <a:pt x="20104099" y="0"/>
                </a:lnTo>
                <a:close/>
              </a:path>
            </a:pathLst>
          </a:custGeom>
          <a:solidFill>
            <a:srgbClr val="000000"/>
          </a:solidFill>
          <a:ln>
            <a:noFill/>
          </a:ln>
        </p:spPr>
        <p:style>
          <a:lnRef idx="0"/>
          <a:fillRef idx="0"/>
          <a:effectRef idx="0"/>
          <a:fontRef idx="minor"/>
        </p:style>
      </p:sp>
      <p:sp>
        <p:nvSpPr>
          <p:cNvPr id="43" name="PlaceHolder 2"/>
          <p:cNvSpPr>
            <a:spLocks noGrp="1"/>
          </p:cNvSpPr>
          <p:nvPr>
            <p:ph type="title"/>
          </p:nvPr>
        </p:nvSpPr>
        <p:spPr>
          <a:xfrm>
            <a:off x="5790960" y="3756960"/>
            <a:ext cx="8521560" cy="2011320"/>
          </a:xfrm>
          <a:prstGeom prst="rect">
            <a:avLst/>
          </a:prstGeom>
        </p:spPr>
        <p:txBody>
          <a:bodyPr lIns="0" rIns="0" tIns="0" bIns="0">
            <a:noAutofit/>
          </a:bodyPr>
          <a:p>
            <a:r>
              <a:rPr b="0" lang="en-IN" sz="6600" spc="-1" strike="noStrike">
                <a:solidFill>
                  <a:srgbClr val="000000"/>
                </a:solidFill>
                <a:latin typeface="Arial"/>
              </a:rPr>
              <a:t>Click to edit the title text format</a:t>
            </a:r>
            <a:endParaRPr b="0" lang="en-IN" sz="6600" spc="-1" strike="noStrike">
              <a:solidFill>
                <a:srgbClr val="000000"/>
              </a:solidFill>
              <a:latin typeface="Arial"/>
            </a:endParaRPr>
          </a:p>
        </p:txBody>
      </p:sp>
      <p:sp>
        <p:nvSpPr>
          <p:cNvPr id="44" name="PlaceHolder 3"/>
          <p:cNvSpPr>
            <a:spLocks noGrp="1"/>
          </p:cNvSpPr>
          <p:nvPr>
            <p:ph type="body"/>
          </p:nvPr>
        </p:nvSpPr>
        <p:spPr>
          <a:xfrm>
            <a:off x="1348560" y="3524400"/>
            <a:ext cx="6391440" cy="6559200"/>
          </a:xfrm>
          <a:prstGeom prst="rect">
            <a:avLst/>
          </a:prstGeom>
        </p:spPr>
        <p:txBody>
          <a:bodyPr lIns="0" rIns="0" tIns="0" bIns="0">
            <a:noAutofit/>
          </a:bodyPr>
          <a:p>
            <a:pPr marL="432000" indent="-324000">
              <a:spcBef>
                <a:spcPts val="1417"/>
              </a:spcBef>
              <a:buClr>
                <a:srgbClr val="000000"/>
              </a:buClr>
              <a:buSzPct val="45000"/>
              <a:buFont typeface="Wingdings" charset="2"/>
              <a:buChar char=""/>
            </a:pPr>
            <a:r>
              <a:rPr b="0" lang="en-IN" sz="1950" spc="-1" strike="noStrike">
                <a:solidFill>
                  <a:srgbClr val="000000"/>
                </a:solidFill>
                <a:latin typeface="Arial"/>
              </a:rPr>
              <a:t>Click to edit the outline text format</a:t>
            </a:r>
            <a:endParaRPr b="0" lang="en-IN" sz="195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950" spc="-1" strike="noStrike">
                <a:solidFill>
                  <a:srgbClr val="000000"/>
                </a:solidFill>
                <a:latin typeface="Arial"/>
              </a:rPr>
              <a:t>Second Outline Level</a:t>
            </a:r>
            <a:endParaRPr b="0" lang="en-IN" sz="195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950" spc="-1" strike="noStrike">
                <a:solidFill>
                  <a:srgbClr val="000000"/>
                </a:solidFill>
                <a:latin typeface="Arial"/>
              </a:rPr>
              <a:t>Third Outline Level</a:t>
            </a:r>
            <a:endParaRPr b="0" lang="en-IN" sz="195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950" spc="-1" strike="noStrike">
                <a:solidFill>
                  <a:srgbClr val="000000"/>
                </a:solidFill>
                <a:latin typeface="Arial"/>
              </a:rPr>
              <a:t>Fourth Outline Level</a:t>
            </a:r>
            <a:endParaRPr b="0" lang="en-IN" sz="195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950" spc="-1" strike="noStrike">
                <a:solidFill>
                  <a:srgbClr val="000000"/>
                </a:solidFill>
                <a:latin typeface="Arial"/>
              </a:rPr>
              <a:t>Fifth Outline Level</a:t>
            </a:r>
            <a:endParaRPr b="0" lang="en-IN" sz="195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950" spc="-1" strike="noStrike">
                <a:solidFill>
                  <a:srgbClr val="000000"/>
                </a:solidFill>
                <a:latin typeface="Arial"/>
              </a:rPr>
              <a:t>Sixth Outline Level</a:t>
            </a:r>
            <a:endParaRPr b="0" lang="en-IN" sz="195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950" spc="-1" strike="noStrike">
                <a:solidFill>
                  <a:srgbClr val="000000"/>
                </a:solidFill>
                <a:latin typeface="Arial"/>
              </a:rPr>
              <a:t>Seventh Outline Level</a:t>
            </a:r>
            <a:endParaRPr b="0" lang="en-IN" sz="1950" spc="-1" strike="noStrike">
              <a:solidFill>
                <a:srgbClr val="000000"/>
              </a:solidFill>
              <a:latin typeface="Arial"/>
            </a:endParaRPr>
          </a:p>
        </p:txBody>
      </p:sp>
      <p:sp>
        <p:nvSpPr>
          <p:cNvPr id="45" name="PlaceHolder 4"/>
          <p:cNvSpPr>
            <a:spLocks noGrp="1"/>
          </p:cNvSpPr>
          <p:nvPr>
            <p:ph type="body"/>
          </p:nvPr>
        </p:nvSpPr>
        <p:spPr>
          <a:xfrm>
            <a:off x="10353600" y="2601000"/>
            <a:ext cx="8744760" cy="6559200"/>
          </a:xfrm>
          <a:prstGeom prst="rect">
            <a:avLst/>
          </a:prstGeom>
        </p:spPr>
        <p:txBody>
          <a:bodyPr lIns="0" rIns="0" tIns="0" bIns="0">
            <a:noAutofit/>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46" name="PlaceHolder 5"/>
          <p:cNvSpPr>
            <a:spLocks noGrp="1"/>
          </p:cNvSpPr>
          <p:nvPr>
            <p:ph type="ftr"/>
          </p:nvPr>
        </p:nvSpPr>
        <p:spPr>
          <a:xfrm>
            <a:off x="6835320" y="10517760"/>
            <a:ext cx="6432840" cy="6559200"/>
          </a:xfrm>
          <a:prstGeom prst="rect">
            <a:avLst/>
          </a:prstGeom>
        </p:spPr>
        <p:txBody>
          <a:bodyPr lIns="0" rIns="0" tIns="0" bIns="0">
            <a:noAutofit/>
          </a:bodyPr>
          <a:p>
            <a:endParaRPr b="0" lang="en-IN" sz="2400" spc="-1" strike="noStrike">
              <a:latin typeface="Times New Roman"/>
            </a:endParaRPr>
          </a:p>
        </p:txBody>
      </p:sp>
      <p:sp>
        <p:nvSpPr>
          <p:cNvPr id="47" name="PlaceHolder 6"/>
          <p:cNvSpPr>
            <a:spLocks noGrp="1"/>
          </p:cNvSpPr>
          <p:nvPr>
            <p:ph type="dt"/>
          </p:nvPr>
        </p:nvSpPr>
        <p:spPr>
          <a:xfrm>
            <a:off x="1005120" y="10517760"/>
            <a:ext cx="4623480" cy="6559200"/>
          </a:xfrm>
          <a:prstGeom prst="rect">
            <a:avLst/>
          </a:prstGeom>
        </p:spPr>
        <p:txBody>
          <a:bodyPr lIns="0" rIns="0" tIns="0" bIns="0">
            <a:noAutofit/>
          </a:bodyPr>
          <a:p>
            <a:endParaRPr b="0" lang="en-IN" sz="2400" spc="-1" strike="noStrike">
              <a:latin typeface="Times New Roman"/>
            </a:endParaRPr>
          </a:p>
        </p:txBody>
      </p:sp>
      <p:sp>
        <p:nvSpPr>
          <p:cNvPr id="48" name="PlaceHolder 7"/>
          <p:cNvSpPr>
            <a:spLocks noGrp="1"/>
          </p:cNvSpPr>
          <p:nvPr>
            <p:ph type="sldNum"/>
          </p:nvPr>
        </p:nvSpPr>
        <p:spPr>
          <a:xfrm>
            <a:off x="9867240" y="10662480"/>
            <a:ext cx="387000" cy="6559200"/>
          </a:xfrm>
          <a:prstGeom prst="rect">
            <a:avLst/>
          </a:prstGeom>
        </p:spPr>
        <p:txBody>
          <a:bodyPr lIns="0" rIns="0" tIns="0" bIns="0">
            <a:noAutofit/>
          </a:bodyPr>
          <a:p>
            <a:pPr marL="48240">
              <a:lnSpc>
                <a:spcPct val="100000"/>
              </a:lnSpc>
              <a:tabLst>
                <a:tab algn="l" pos="0"/>
              </a:tabLst>
            </a:pPr>
            <a:fld id="{251984A3-95D3-4F6E-8326-7BDE1DE956B0}" type="slidenum">
              <a:rPr b="0" lang="en-US" sz="1950" spc="-1" strike="noStrike">
                <a:solidFill>
                  <a:srgbClr val="a7aab2"/>
                </a:solidFill>
                <a:latin typeface="Trebuchet MS"/>
                <a:ea typeface="Trebuchet MS"/>
              </a:rPr>
              <a:t>&lt;number&gt;</a:t>
            </a:fld>
            <a:endParaRPr b="0" lang="en-IN" sz="19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0" y="0"/>
            <a:ext cx="20103840" cy="11308320"/>
          </a:xfrm>
          <a:custGeom>
            <a:avLst/>
            <a:gdLst/>
            <a:ahLst/>
            <a:rect l="l" t="t" r="r" b="b"/>
            <a:pathLst>
              <a:path w="20104100" h="11308715">
                <a:moveTo>
                  <a:pt x="20104099" y="0"/>
                </a:moveTo>
                <a:lnTo>
                  <a:pt x="0" y="0"/>
                </a:lnTo>
                <a:lnTo>
                  <a:pt x="0" y="11308556"/>
                </a:lnTo>
                <a:lnTo>
                  <a:pt x="20104099" y="11308556"/>
                </a:lnTo>
                <a:lnTo>
                  <a:pt x="20104099" y="0"/>
                </a:lnTo>
                <a:close/>
              </a:path>
            </a:pathLst>
          </a:custGeom>
          <a:solidFill>
            <a:srgbClr val="000000"/>
          </a:solidFill>
          <a:ln>
            <a:noFill/>
          </a:ln>
        </p:spPr>
        <p:style>
          <a:lnRef idx="0"/>
          <a:fillRef idx="0"/>
          <a:effectRef idx="0"/>
          <a:fontRef idx="minor"/>
        </p:style>
      </p:sp>
      <p:sp>
        <p:nvSpPr>
          <p:cNvPr id="86" name="PlaceHolder 2"/>
          <p:cNvSpPr>
            <a:spLocks noGrp="1"/>
          </p:cNvSpPr>
          <p:nvPr>
            <p:ph type="title"/>
          </p:nvPr>
        </p:nvSpPr>
        <p:spPr>
          <a:xfrm>
            <a:off x="5790960" y="3756960"/>
            <a:ext cx="8521560" cy="2011320"/>
          </a:xfrm>
          <a:prstGeom prst="rect">
            <a:avLst/>
          </a:prstGeom>
        </p:spPr>
        <p:txBody>
          <a:bodyPr lIns="0" rIns="0" tIns="0" bIns="0">
            <a:noAutofit/>
          </a:bodyPr>
          <a:p>
            <a:r>
              <a:rPr b="0" lang="en-IN" sz="6600" spc="-1" strike="noStrike">
                <a:solidFill>
                  <a:srgbClr val="000000"/>
                </a:solidFill>
                <a:latin typeface="Arial"/>
              </a:rPr>
              <a:t>Click to edit the title text format</a:t>
            </a:r>
            <a:endParaRPr b="0" lang="en-IN" sz="6600" spc="-1" strike="noStrike">
              <a:solidFill>
                <a:srgbClr val="000000"/>
              </a:solidFill>
              <a:latin typeface="Arial"/>
            </a:endParaRPr>
          </a:p>
        </p:txBody>
      </p:sp>
      <p:sp>
        <p:nvSpPr>
          <p:cNvPr id="87" name="PlaceHolder 3"/>
          <p:cNvSpPr>
            <a:spLocks noGrp="1"/>
          </p:cNvSpPr>
          <p:nvPr>
            <p:ph type="ftr"/>
          </p:nvPr>
        </p:nvSpPr>
        <p:spPr>
          <a:xfrm>
            <a:off x="6835320" y="10517760"/>
            <a:ext cx="6432840" cy="6559200"/>
          </a:xfrm>
          <a:prstGeom prst="rect">
            <a:avLst/>
          </a:prstGeom>
        </p:spPr>
        <p:txBody>
          <a:bodyPr lIns="0" rIns="0" tIns="0" bIns="0">
            <a:noAutofit/>
          </a:bodyPr>
          <a:p>
            <a:endParaRPr b="0" lang="en-IN" sz="2400" spc="-1" strike="noStrike">
              <a:latin typeface="Times New Roman"/>
            </a:endParaRPr>
          </a:p>
        </p:txBody>
      </p:sp>
      <p:sp>
        <p:nvSpPr>
          <p:cNvPr id="88" name="PlaceHolder 4"/>
          <p:cNvSpPr>
            <a:spLocks noGrp="1"/>
          </p:cNvSpPr>
          <p:nvPr>
            <p:ph type="dt"/>
          </p:nvPr>
        </p:nvSpPr>
        <p:spPr>
          <a:xfrm>
            <a:off x="1005120" y="10517760"/>
            <a:ext cx="4623480" cy="6559200"/>
          </a:xfrm>
          <a:prstGeom prst="rect">
            <a:avLst/>
          </a:prstGeom>
        </p:spPr>
        <p:txBody>
          <a:bodyPr lIns="0" rIns="0" tIns="0" bIns="0">
            <a:noAutofit/>
          </a:bodyPr>
          <a:p>
            <a:endParaRPr b="0" lang="en-IN" sz="2400" spc="-1" strike="noStrike">
              <a:latin typeface="Times New Roman"/>
            </a:endParaRPr>
          </a:p>
        </p:txBody>
      </p:sp>
      <p:sp>
        <p:nvSpPr>
          <p:cNvPr id="89" name="PlaceHolder 5"/>
          <p:cNvSpPr>
            <a:spLocks noGrp="1"/>
          </p:cNvSpPr>
          <p:nvPr>
            <p:ph type="sldNum"/>
          </p:nvPr>
        </p:nvSpPr>
        <p:spPr>
          <a:xfrm>
            <a:off x="9867240" y="10662480"/>
            <a:ext cx="387000" cy="6559200"/>
          </a:xfrm>
          <a:prstGeom prst="rect">
            <a:avLst/>
          </a:prstGeom>
        </p:spPr>
        <p:txBody>
          <a:bodyPr lIns="0" rIns="0" tIns="0" bIns="0">
            <a:noAutofit/>
          </a:bodyPr>
          <a:p>
            <a:pPr marL="48240">
              <a:lnSpc>
                <a:spcPct val="100000"/>
              </a:lnSpc>
              <a:tabLst>
                <a:tab algn="l" pos="0"/>
              </a:tabLst>
            </a:pPr>
            <a:fld id="{558E7446-120F-43B3-98DF-2BFEE03EC2A7}" type="slidenum">
              <a:rPr b="0" lang="en-US" sz="1950" spc="-1" strike="noStrike">
                <a:solidFill>
                  <a:srgbClr val="a7aab2"/>
                </a:solidFill>
                <a:latin typeface="Trebuchet MS"/>
                <a:ea typeface="Trebuchet MS"/>
              </a:rPr>
              <a:t>&lt;number&gt;</a:t>
            </a:fld>
            <a:endParaRPr b="0" lang="en-IN" sz="1950" spc="-1" strike="noStrike">
              <a:latin typeface="Times New Roman"/>
            </a:endParaRPr>
          </a:p>
        </p:txBody>
      </p:sp>
      <p:sp>
        <p:nvSpPr>
          <p:cNvPr id="90" name="PlaceHolder 6"/>
          <p:cNvSpPr>
            <a:spLocks noGrp="1"/>
          </p:cNvSpPr>
          <p:nvPr>
            <p:ph type="body"/>
          </p:nvPr>
        </p:nvSpPr>
        <p:spPr>
          <a:xfrm>
            <a:off x="1005120" y="2646360"/>
            <a:ext cx="18093240" cy="65588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6.xml"/><Relationship Id="rId4"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6.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3.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Google Shape;44;p7" descr=""/>
          <p:cNvPicPr/>
          <p:nvPr/>
        </p:nvPicPr>
        <p:blipFill>
          <a:blip r:embed="rId1"/>
          <a:stretch/>
        </p:blipFill>
        <p:spPr>
          <a:xfrm>
            <a:off x="0" y="0"/>
            <a:ext cx="20221200" cy="11415600"/>
          </a:xfrm>
          <a:prstGeom prst="rect">
            <a:avLst/>
          </a:prstGeom>
          <a:ln>
            <a:noFill/>
          </a:ln>
        </p:spPr>
      </p:pic>
      <p:sp>
        <p:nvSpPr>
          <p:cNvPr id="134" name="CustomShape 1"/>
          <p:cNvSpPr/>
          <p:nvPr/>
        </p:nvSpPr>
        <p:spPr>
          <a:xfrm>
            <a:off x="16734240" y="10160280"/>
            <a:ext cx="2924280" cy="350280"/>
          </a:xfrm>
          <a:prstGeom prst="rect">
            <a:avLst/>
          </a:prstGeom>
          <a:noFill/>
          <a:ln>
            <a:noFill/>
          </a:ln>
        </p:spPr>
        <p:style>
          <a:lnRef idx="0"/>
          <a:fillRef idx="0"/>
          <a:effectRef idx="0"/>
          <a:fontRef idx="minor"/>
        </p:style>
      </p:sp>
      <p:sp>
        <p:nvSpPr>
          <p:cNvPr id="135" name="CustomShape 2"/>
          <p:cNvSpPr/>
          <p:nvPr/>
        </p:nvSpPr>
        <p:spPr>
          <a:xfrm>
            <a:off x="1091520" y="3855960"/>
            <a:ext cx="9603720" cy="1143720"/>
          </a:xfrm>
          <a:prstGeom prst="rect">
            <a:avLst/>
          </a:prstGeom>
          <a:noFill/>
          <a:ln>
            <a:noFill/>
          </a:ln>
        </p:spPr>
        <p:style>
          <a:lnRef idx="0"/>
          <a:fillRef idx="0"/>
          <a:effectRef idx="0"/>
          <a:fontRef idx="minor"/>
        </p:style>
      </p:sp>
      <p:pic>
        <p:nvPicPr>
          <p:cNvPr id="136" name="Google Shape;48;p7" descr=""/>
          <p:cNvPicPr/>
          <p:nvPr/>
        </p:nvPicPr>
        <p:blipFill>
          <a:blip r:embed="rId2"/>
          <a:stretch/>
        </p:blipFill>
        <p:spPr>
          <a:xfrm>
            <a:off x="8649000" y="144000"/>
            <a:ext cx="4527000" cy="45270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Google Shape;44;p7_0" descr=""/>
          <p:cNvPicPr/>
          <p:nvPr/>
        </p:nvPicPr>
        <p:blipFill>
          <a:blip r:embed="rId1"/>
          <a:stretch/>
        </p:blipFill>
        <p:spPr>
          <a:xfrm>
            <a:off x="0" y="0"/>
            <a:ext cx="20221200" cy="11415600"/>
          </a:xfrm>
          <a:prstGeom prst="rect">
            <a:avLst/>
          </a:prstGeom>
          <a:ln>
            <a:noFill/>
          </a:ln>
        </p:spPr>
      </p:pic>
      <p:sp>
        <p:nvSpPr>
          <p:cNvPr id="138" name="CustomShape 1"/>
          <p:cNvSpPr/>
          <p:nvPr/>
        </p:nvSpPr>
        <p:spPr>
          <a:xfrm>
            <a:off x="1091520" y="5428440"/>
            <a:ext cx="12368520" cy="3687840"/>
          </a:xfrm>
          <a:prstGeom prst="rect">
            <a:avLst/>
          </a:prstGeom>
          <a:noFill/>
          <a:ln>
            <a:noFill/>
          </a:ln>
        </p:spPr>
        <p:style>
          <a:lnRef idx="0"/>
          <a:fillRef idx="0"/>
          <a:effectRef idx="0"/>
          <a:fontRef idx="minor"/>
        </p:style>
        <p:txBody>
          <a:bodyPr lIns="0" rIns="0" tIns="213840" bIns="0">
            <a:spAutoFit/>
          </a:bodyPr>
          <a:p>
            <a:pPr marL="12600">
              <a:lnSpc>
                <a:spcPct val="100000"/>
              </a:lnSpc>
              <a:tabLst>
                <a:tab algn="l" pos="0"/>
              </a:tabLst>
            </a:pPr>
            <a:r>
              <a:rPr b="1" lang="en-US" sz="7600" spc="-1" strike="noStrike">
                <a:solidFill>
                  <a:srgbClr val="ffa6a6"/>
                </a:solidFill>
                <a:latin typeface="Trebuchet MS"/>
                <a:ea typeface="Trebuchet MS"/>
              </a:rPr>
              <a:t>Helping People to Save their Life with Unite</a:t>
            </a:r>
            <a:endParaRPr b="0" lang="en-IN" sz="7600" spc="-1" strike="noStrike">
              <a:solidFill>
                <a:srgbClr val="ffa6a6"/>
              </a:solidFill>
              <a:latin typeface="Arial"/>
            </a:endParaRPr>
          </a:p>
        </p:txBody>
      </p:sp>
      <p:sp>
        <p:nvSpPr>
          <p:cNvPr id="139" name="CustomShape 2"/>
          <p:cNvSpPr/>
          <p:nvPr/>
        </p:nvSpPr>
        <p:spPr>
          <a:xfrm>
            <a:off x="16734240" y="10160280"/>
            <a:ext cx="2924280" cy="350280"/>
          </a:xfrm>
          <a:prstGeom prst="rect">
            <a:avLst/>
          </a:prstGeom>
          <a:noFill/>
          <a:ln>
            <a:noFill/>
          </a:ln>
        </p:spPr>
        <p:style>
          <a:lnRef idx="0"/>
          <a:fillRef idx="0"/>
          <a:effectRef idx="0"/>
          <a:fontRef idx="minor"/>
        </p:style>
      </p:sp>
      <p:sp>
        <p:nvSpPr>
          <p:cNvPr id="140" name="CustomShape 3"/>
          <p:cNvSpPr/>
          <p:nvPr/>
        </p:nvSpPr>
        <p:spPr>
          <a:xfrm>
            <a:off x="1091520" y="3855960"/>
            <a:ext cx="9603720" cy="1143720"/>
          </a:xfrm>
          <a:prstGeom prst="rect">
            <a:avLst/>
          </a:prstGeom>
          <a:noFill/>
          <a:ln>
            <a:noFill/>
          </a:ln>
        </p:spPr>
        <p:style>
          <a:lnRef idx="0"/>
          <a:fillRef idx="0"/>
          <a:effectRef idx="0"/>
          <a:fontRef idx="minor"/>
        </p:style>
        <p:txBody>
          <a:bodyPr lIns="0" rIns="0" tIns="213840" bIns="0">
            <a:spAutoFit/>
          </a:bodyPr>
          <a:p>
            <a:pPr marL="12600">
              <a:lnSpc>
                <a:spcPct val="100000"/>
              </a:lnSpc>
              <a:tabLst>
                <a:tab algn="l" pos="0"/>
              </a:tabLst>
            </a:pPr>
            <a:r>
              <a:rPr b="1" lang="en-US" sz="6100" spc="-1" strike="noStrike">
                <a:solidFill>
                  <a:srgbClr val="ffffff"/>
                </a:solidFill>
                <a:latin typeface="Trebuchet MS"/>
                <a:ea typeface="Trebuchet MS"/>
              </a:rPr>
              <a:t>The Boys</a:t>
            </a:r>
            <a:endParaRPr b="0" lang="en-IN" sz="6100" spc="-1" strike="noStrike">
              <a:latin typeface="Arial"/>
            </a:endParaRPr>
          </a:p>
        </p:txBody>
      </p:sp>
      <p:pic>
        <p:nvPicPr>
          <p:cNvPr id="141" name="Google Shape;48;p7_0" descr=""/>
          <p:cNvPicPr/>
          <p:nvPr/>
        </p:nvPicPr>
        <p:blipFill>
          <a:blip r:embed="rId2"/>
          <a:stretch/>
        </p:blipFill>
        <p:spPr>
          <a:xfrm>
            <a:off x="16153560" y="-976320"/>
            <a:ext cx="4527000" cy="4527000"/>
          </a:xfrm>
          <a:prstGeom prst="rect">
            <a:avLst/>
          </a:prstGeom>
          <a:ln>
            <a:noFill/>
          </a:ln>
        </p:spPr>
      </p:pic>
    </p:spTree>
  </p:cSld>
  <mc:AlternateContent>
    <mc:Choice Requires="p14">
      <p:transition spd="slow" p14:dur="2000">
        <p:randomBar dir="vert"/>
      </p:transition>
    </mc:Choice>
    <mc:Fallback>
      <p:transition spd="slow">
        <p:randomBar dir="vert"/>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Google Shape;53;p8" descr=""/>
          <p:cNvPicPr/>
          <p:nvPr/>
        </p:nvPicPr>
        <p:blipFill>
          <a:blip r:embed="rId1"/>
          <a:stretch/>
        </p:blipFill>
        <p:spPr>
          <a:xfrm>
            <a:off x="0" y="-63000"/>
            <a:ext cx="20221200" cy="11415600"/>
          </a:xfrm>
          <a:prstGeom prst="rect">
            <a:avLst/>
          </a:prstGeom>
          <a:ln>
            <a:noFill/>
          </a:ln>
        </p:spPr>
      </p:pic>
      <p:pic>
        <p:nvPicPr>
          <p:cNvPr id="143" name="Google Shape;54;p8" descr=""/>
          <p:cNvPicPr/>
          <p:nvPr/>
        </p:nvPicPr>
        <p:blipFill>
          <a:blip r:embed="rId2"/>
          <a:stretch/>
        </p:blipFill>
        <p:spPr>
          <a:xfrm>
            <a:off x="586800" y="2736000"/>
            <a:ext cx="20221200" cy="6147000"/>
          </a:xfrm>
          <a:prstGeom prst="rect">
            <a:avLst/>
          </a:prstGeom>
          <a:ln>
            <a:noFill/>
          </a:ln>
        </p:spPr>
      </p:pic>
      <p:sp>
        <p:nvSpPr>
          <p:cNvPr id="144" name="TextShape 1"/>
          <p:cNvSpPr txBox="1"/>
          <p:nvPr/>
        </p:nvSpPr>
        <p:spPr>
          <a:xfrm>
            <a:off x="1202760" y="1179720"/>
            <a:ext cx="7140240" cy="1900440"/>
          </a:xfrm>
          <a:prstGeom prst="rect">
            <a:avLst/>
          </a:prstGeom>
          <a:noFill/>
          <a:ln>
            <a:noFill/>
          </a:ln>
        </p:spPr>
        <p:txBody>
          <a:bodyPr lIns="0" rIns="0" tIns="11880" bIns="0">
            <a:noAutofit/>
          </a:bodyPr>
          <a:p>
            <a:pPr marL="12600">
              <a:lnSpc>
                <a:spcPct val="100000"/>
              </a:lnSpc>
              <a:tabLst>
                <a:tab algn="l" pos="0"/>
              </a:tabLst>
            </a:pPr>
            <a:r>
              <a:rPr b="1" lang="en-US" sz="6600" spc="-1" strike="noStrike">
                <a:solidFill>
                  <a:srgbClr val="ffffff"/>
                </a:solidFill>
                <a:latin typeface="Trebuchet MS"/>
                <a:ea typeface="Trebuchet MS"/>
              </a:rPr>
              <a:t>The Problem</a:t>
            </a:r>
            <a:endParaRPr b="0" lang="en-IN" sz="6600" spc="-1" strike="noStrike">
              <a:solidFill>
                <a:srgbClr val="000000"/>
              </a:solidFill>
              <a:latin typeface="Arial"/>
            </a:endParaRPr>
          </a:p>
        </p:txBody>
      </p:sp>
      <p:sp>
        <p:nvSpPr>
          <p:cNvPr id="145" name="CustomShape 2"/>
          <p:cNvSpPr/>
          <p:nvPr/>
        </p:nvSpPr>
        <p:spPr>
          <a:xfrm>
            <a:off x="9940680" y="10672920"/>
            <a:ext cx="217440" cy="298080"/>
          </a:xfrm>
          <a:prstGeom prst="rect">
            <a:avLst/>
          </a:prstGeom>
          <a:noFill/>
          <a:ln>
            <a:noFill/>
          </a:ln>
        </p:spPr>
        <p:style>
          <a:lnRef idx="0"/>
          <a:fillRef idx="0"/>
          <a:effectRef idx="0"/>
          <a:fontRef idx="minor"/>
        </p:style>
        <p:txBody>
          <a:bodyPr lIns="0" rIns="0" tIns="720" bIns="0">
            <a:spAutoFit/>
          </a:bodyPr>
          <a:p>
            <a:pPr marL="38160">
              <a:lnSpc>
                <a:spcPct val="100000"/>
              </a:lnSpc>
              <a:tabLst>
                <a:tab algn="l" pos="0"/>
              </a:tabLst>
            </a:pPr>
            <a:fld id="{57AC1DE2-E6BB-4604-84C2-B752463B6E8D}" type="slidenum">
              <a:rPr b="0" lang="en-US" sz="1950" spc="-1" strike="noStrike">
                <a:solidFill>
                  <a:srgbClr val="a7aab2"/>
                </a:solidFill>
                <a:latin typeface="Trebuchet MS"/>
                <a:ea typeface="Trebuchet MS"/>
              </a:rPr>
              <a:t>&lt;number&gt;</a:t>
            </a:fld>
            <a:endParaRPr b="0" lang="en-IN" sz="1950" spc="-1" strike="noStrike">
              <a:latin typeface="Arial"/>
            </a:endParaRPr>
          </a:p>
        </p:txBody>
      </p:sp>
      <p:pic>
        <p:nvPicPr>
          <p:cNvPr id="146" name="Google Shape;57;p8" descr=""/>
          <p:cNvPicPr/>
          <p:nvPr/>
        </p:nvPicPr>
        <p:blipFill>
          <a:blip r:embed="rId3"/>
          <a:stretch/>
        </p:blipFill>
        <p:spPr>
          <a:xfrm>
            <a:off x="16153560" y="-976320"/>
            <a:ext cx="4527000" cy="4527000"/>
          </a:xfrm>
          <a:prstGeom prst="rect">
            <a:avLst/>
          </a:prstGeom>
          <a:ln>
            <a:noFill/>
          </a:ln>
        </p:spPr>
      </p:pic>
      <p:sp>
        <p:nvSpPr>
          <p:cNvPr id="147" name="TextShape 3"/>
          <p:cNvSpPr txBox="1"/>
          <p:nvPr/>
        </p:nvSpPr>
        <p:spPr>
          <a:xfrm>
            <a:off x="1008000" y="2664000"/>
            <a:ext cx="19008000" cy="8280000"/>
          </a:xfrm>
          <a:prstGeom prst="rect">
            <a:avLst/>
          </a:prstGeom>
          <a:noFill/>
          <a:ln>
            <a:noFill/>
          </a:ln>
        </p:spPr>
        <p:txBody>
          <a:bodyPr lIns="0" rIns="0" tIns="11880" bIns="0">
            <a:noAutofit/>
          </a:bodyPr>
          <a:p>
            <a:pPr marL="12600">
              <a:lnSpc>
                <a:spcPct val="100000"/>
              </a:lnSpc>
              <a:tabLst>
                <a:tab algn="l" pos="0"/>
              </a:tabLst>
            </a:pPr>
            <a:r>
              <a:rPr b="1" lang="en-US" sz="5400" spc="-1" strike="noStrike">
                <a:solidFill>
                  <a:srgbClr val="ec9ba4"/>
                </a:solidFill>
                <a:latin typeface="Trebuchet MS"/>
                <a:ea typeface="Trebuchet MS"/>
              </a:rPr>
              <a:t>If you are one who is always tense about your health and no one is here to take care of you, no worries we have Unite with us to help you with checking your health with some features like a symptoms checker, get direction to nearest hospital, Live Chat with Doctor and Read the Blog written by Professional Doctors. So that you can focus more on achieving your health.</a:t>
            </a:r>
            <a:endParaRPr b="0" lang="en-IN" sz="5400" spc="-1" strike="noStrike">
              <a:solidFill>
                <a:srgbClr val="ec9ba4"/>
              </a:solidFill>
              <a:latin typeface="Arial"/>
            </a:endParaRPr>
          </a:p>
        </p:txBody>
      </p:sp>
    </p:spTree>
  </p:cSld>
  <mc:AlternateContent>
    <mc:Choice Requires="p14">
      <p:transition spd="slow" p14:dur="2000">
        <p:strips dir="ld"/>
      </p:transition>
    </mc:Choice>
    <mc:Fallback>
      <p:transition spd="slow">
        <p:strips dir="ld"/>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Google Shape;62;p9" descr=""/>
          <p:cNvPicPr/>
          <p:nvPr/>
        </p:nvPicPr>
        <p:blipFill>
          <a:blip r:embed="rId1"/>
          <a:stretch/>
        </p:blipFill>
        <p:spPr>
          <a:xfrm>
            <a:off x="-117000" y="-15840"/>
            <a:ext cx="20221200" cy="11415600"/>
          </a:xfrm>
          <a:prstGeom prst="rect">
            <a:avLst/>
          </a:prstGeom>
          <a:ln>
            <a:noFill/>
          </a:ln>
        </p:spPr>
      </p:pic>
      <p:sp>
        <p:nvSpPr>
          <p:cNvPr id="149" name="TextShape 1"/>
          <p:cNvSpPr txBox="1"/>
          <p:nvPr/>
        </p:nvSpPr>
        <p:spPr>
          <a:xfrm>
            <a:off x="1224000" y="432000"/>
            <a:ext cx="9790560" cy="1224000"/>
          </a:xfrm>
          <a:prstGeom prst="rect">
            <a:avLst/>
          </a:prstGeom>
          <a:noFill/>
          <a:ln>
            <a:noFill/>
          </a:ln>
        </p:spPr>
        <p:txBody>
          <a:bodyPr lIns="0" rIns="0" tIns="11880" bIns="0">
            <a:noAutofit/>
          </a:bodyPr>
          <a:p>
            <a:pPr marL="12600">
              <a:lnSpc>
                <a:spcPct val="100000"/>
              </a:lnSpc>
              <a:tabLst>
                <a:tab algn="l" pos="0"/>
              </a:tabLst>
            </a:pPr>
            <a:r>
              <a:rPr b="1" lang="en-US" sz="6600" spc="-1" strike="noStrike">
                <a:solidFill>
                  <a:srgbClr val="ffffff"/>
                </a:solidFill>
                <a:latin typeface="Trebuchet MS"/>
                <a:ea typeface="Trebuchet MS"/>
              </a:rPr>
              <a:t>The Solution</a:t>
            </a:r>
            <a:endParaRPr b="0" lang="en-IN" sz="6600" spc="-1" strike="noStrike">
              <a:solidFill>
                <a:srgbClr val="000000"/>
              </a:solidFill>
              <a:latin typeface="Arial"/>
            </a:endParaRPr>
          </a:p>
        </p:txBody>
      </p:sp>
      <p:sp>
        <p:nvSpPr>
          <p:cNvPr id="150" name="CustomShape 2"/>
          <p:cNvSpPr/>
          <p:nvPr/>
        </p:nvSpPr>
        <p:spPr>
          <a:xfrm>
            <a:off x="9940680" y="10672920"/>
            <a:ext cx="217440" cy="298080"/>
          </a:xfrm>
          <a:prstGeom prst="rect">
            <a:avLst/>
          </a:prstGeom>
          <a:noFill/>
          <a:ln>
            <a:noFill/>
          </a:ln>
        </p:spPr>
        <p:style>
          <a:lnRef idx="0"/>
          <a:fillRef idx="0"/>
          <a:effectRef idx="0"/>
          <a:fontRef idx="minor"/>
        </p:style>
        <p:txBody>
          <a:bodyPr lIns="0" rIns="0" tIns="720" bIns="0">
            <a:spAutoFit/>
          </a:bodyPr>
          <a:p>
            <a:pPr marL="38160">
              <a:lnSpc>
                <a:spcPct val="100000"/>
              </a:lnSpc>
              <a:tabLst>
                <a:tab algn="l" pos="0"/>
              </a:tabLst>
            </a:pPr>
            <a:fld id="{5ABA9A39-0A47-4157-B2CC-1AC69F278BD1}" type="slidenum">
              <a:rPr b="0" lang="en-US" sz="1950" spc="-1" strike="noStrike">
                <a:solidFill>
                  <a:srgbClr val="a7aab2"/>
                </a:solidFill>
                <a:latin typeface="Trebuchet MS"/>
                <a:ea typeface="Trebuchet MS"/>
              </a:rPr>
              <a:t>&lt;number&gt;</a:t>
            </a:fld>
            <a:endParaRPr b="0" lang="en-IN" sz="1950" spc="-1" strike="noStrike">
              <a:latin typeface="Arial"/>
            </a:endParaRPr>
          </a:p>
        </p:txBody>
      </p:sp>
      <p:pic>
        <p:nvPicPr>
          <p:cNvPr id="151" name="Google Shape;65;p9" descr=""/>
          <p:cNvPicPr/>
          <p:nvPr/>
        </p:nvPicPr>
        <p:blipFill>
          <a:blip r:embed="rId2"/>
          <a:stretch/>
        </p:blipFill>
        <p:spPr>
          <a:xfrm rot="5400000">
            <a:off x="10144800" y="1279080"/>
            <a:ext cx="11371680" cy="8781480"/>
          </a:xfrm>
          <a:prstGeom prst="rect">
            <a:avLst/>
          </a:prstGeom>
          <a:ln>
            <a:noFill/>
          </a:ln>
        </p:spPr>
      </p:pic>
      <p:sp>
        <p:nvSpPr>
          <p:cNvPr id="152" name="CustomShape 3"/>
          <p:cNvSpPr/>
          <p:nvPr/>
        </p:nvSpPr>
        <p:spPr>
          <a:xfrm>
            <a:off x="9906120" y="5487120"/>
            <a:ext cx="6391440" cy="366120"/>
          </a:xfrm>
          <a:prstGeom prst="rect">
            <a:avLst/>
          </a:prstGeom>
          <a:noFill/>
          <a:ln>
            <a:noFill/>
          </a:ln>
        </p:spPr>
        <p:style>
          <a:lnRef idx="0"/>
          <a:fillRef idx="0"/>
          <a:effectRef idx="0"/>
          <a:fontRef idx="minor"/>
        </p:style>
      </p:sp>
      <p:pic>
        <p:nvPicPr>
          <p:cNvPr id="153" name="Google Shape;67;p9" descr=""/>
          <p:cNvPicPr/>
          <p:nvPr/>
        </p:nvPicPr>
        <p:blipFill>
          <a:blip r:embed="rId3"/>
          <a:stretch/>
        </p:blipFill>
        <p:spPr>
          <a:xfrm>
            <a:off x="16153560" y="-976320"/>
            <a:ext cx="4527000" cy="4527000"/>
          </a:xfrm>
          <a:prstGeom prst="rect">
            <a:avLst/>
          </a:prstGeom>
          <a:ln>
            <a:noFill/>
          </a:ln>
        </p:spPr>
      </p:pic>
      <p:sp>
        <p:nvSpPr>
          <p:cNvPr id="154" name="TextShape 4"/>
          <p:cNvSpPr txBox="1"/>
          <p:nvPr/>
        </p:nvSpPr>
        <p:spPr>
          <a:xfrm>
            <a:off x="360000" y="1858320"/>
            <a:ext cx="19512000" cy="9761040"/>
          </a:xfrm>
          <a:prstGeom prst="rect">
            <a:avLst/>
          </a:prstGeom>
          <a:noFill/>
          <a:ln>
            <a:noFill/>
          </a:ln>
        </p:spPr>
        <p:txBody>
          <a:bodyPr lIns="0" rIns="0" tIns="11880" bIns="0">
            <a:noAutofit/>
          </a:bodyPr>
          <a:p>
            <a:pPr marL="12600">
              <a:lnSpc>
                <a:spcPct val="100000"/>
              </a:lnSpc>
              <a:tabLst>
                <a:tab algn="l" pos="0"/>
              </a:tabLst>
            </a:pPr>
            <a:endParaRPr b="0" lang="en-IN" sz="3200" spc="-1" strike="noStrike">
              <a:solidFill>
                <a:srgbClr val="ffa6a6"/>
              </a:solidFill>
              <a:latin typeface="Arial"/>
            </a:endParaRPr>
          </a:p>
          <a:p>
            <a:pPr marL="12600">
              <a:lnSpc>
                <a:spcPct val="100000"/>
              </a:lnSpc>
              <a:tabLst>
                <a:tab algn="l" pos="0"/>
              </a:tabLst>
            </a:pPr>
            <a:r>
              <a:rPr b="1" lang="en-US" sz="3200" spc="-1" strike="noStrike">
                <a:solidFill>
                  <a:srgbClr val="ffa6a6"/>
                </a:solidFill>
                <a:latin typeface="Trebuchet MS"/>
                <a:ea typeface="Trebuchet MS"/>
              </a:rPr>
              <a:t>Here we solve above problem by providing different features like Symptoms checker, Live Chat with Doctor, Direction to nearest hospital and read Blog's Written by Professional Doctors.</a:t>
            </a:r>
            <a:endParaRPr b="0" lang="en-IN" sz="3200" spc="-1" strike="noStrike">
              <a:solidFill>
                <a:srgbClr val="ffa6a6"/>
              </a:solidFill>
              <a:latin typeface="Arial"/>
            </a:endParaRPr>
          </a:p>
          <a:p>
            <a:pPr marL="12600">
              <a:lnSpc>
                <a:spcPct val="100000"/>
              </a:lnSpc>
              <a:tabLst>
                <a:tab algn="l" pos="0"/>
              </a:tabLst>
            </a:pPr>
            <a:endParaRPr b="0" lang="en-IN" sz="3200" spc="-1" strike="noStrike">
              <a:solidFill>
                <a:srgbClr val="ffa6a6"/>
              </a:solidFill>
              <a:latin typeface="Arial"/>
            </a:endParaRPr>
          </a:p>
          <a:p>
            <a:pPr marL="12600">
              <a:lnSpc>
                <a:spcPct val="100000"/>
              </a:lnSpc>
              <a:tabLst>
                <a:tab algn="l" pos="0"/>
              </a:tabLst>
            </a:pPr>
            <a:r>
              <a:rPr b="1" lang="en-US" sz="3200" spc="-1" strike="noStrike">
                <a:solidFill>
                  <a:srgbClr val="ffa6a6"/>
                </a:solidFill>
                <a:latin typeface="Trebuchet MS"/>
                <a:ea typeface="Trebuchet MS"/>
              </a:rPr>
              <a:t>- 🤯 Read Blogs written by Professionals Doctors - Here, we also provide the feature of reading Blogs written by Doctors or Other people. Regarding guidance, if they suffer from any disease or not.</a:t>
            </a:r>
            <a:endParaRPr b="0" lang="en-IN" sz="3200" spc="-1" strike="noStrike">
              <a:solidFill>
                <a:srgbClr val="ffa6a6"/>
              </a:solidFill>
              <a:latin typeface="Arial"/>
            </a:endParaRPr>
          </a:p>
          <a:p>
            <a:pPr marL="12600">
              <a:lnSpc>
                <a:spcPct val="100000"/>
              </a:lnSpc>
              <a:tabLst>
                <a:tab algn="l" pos="0"/>
              </a:tabLst>
            </a:pPr>
            <a:endParaRPr b="0" lang="en-IN" sz="3200" spc="-1" strike="noStrike">
              <a:solidFill>
                <a:srgbClr val="ffa6a6"/>
              </a:solidFill>
              <a:latin typeface="Arial"/>
            </a:endParaRPr>
          </a:p>
          <a:p>
            <a:pPr marL="12600">
              <a:lnSpc>
                <a:spcPct val="100000"/>
              </a:lnSpc>
              <a:tabLst>
                <a:tab algn="l" pos="0"/>
              </a:tabLst>
            </a:pPr>
            <a:r>
              <a:rPr b="1" lang="en-US" sz="3200" spc="-1" strike="noStrike">
                <a:solidFill>
                  <a:srgbClr val="ffa6a6"/>
                </a:solidFill>
                <a:latin typeface="Trebuchet MS"/>
                <a:ea typeface="Trebuchet MS"/>
              </a:rPr>
              <a:t>- 😳 LiveChat with Doctor - One another cool feature of our project is sometimes you are able to contact the Doctor though live chat. Without thinking of getting paid for the same.</a:t>
            </a:r>
            <a:endParaRPr b="0" lang="en-IN" sz="3200" spc="-1" strike="noStrike">
              <a:solidFill>
                <a:srgbClr val="ffa6a6"/>
              </a:solidFill>
              <a:latin typeface="Arial"/>
            </a:endParaRPr>
          </a:p>
          <a:p>
            <a:pPr marL="12600">
              <a:lnSpc>
                <a:spcPct val="100000"/>
              </a:lnSpc>
              <a:tabLst>
                <a:tab algn="l" pos="0"/>
              </a:tabLst>
            </a:pPr>
            <a:endParaRPr b="0" lang="en-IN" sz="3200" spc="-1" strike="noStrike">
              <a:solidFill>
                <a:srgbClr val="ffa6a6"/>
              </a:solidFill>
              <a:latin typeface="Arial"/>
            </a:endParaRPr>
          </a:p>
          <a:p>
            <a:pPr marL="12600">
              <a:lnSpc>
                <a:spcPct val="100000"/>
              </a:lnSpc>
              <a:tabLst>
                <a:tab algn="l" pos="0"/>
              </a:tabLst>
            </a:pPr>
            <a:r>
              <a:rPr b="1" lang="en-US" sz="3200" spc="-1" strike="noStrike">
                <a:solidFill>
                  <a:srgbClr val="ffa6a6"/>
                </a:solidFill>
                <a:latin typeface="Trebuchet MS"/>
                <a:ea typeface="Trebuchet MS"/>
              </a:rPr>
              <a:t>- 💜 Symptoms Checker - With Unite you will be able to check the symptoms of the disease just by clicking its picture.</a:t>
            </a:r>
            <a:endParaRPr b="0" lang="en-IN" sz="3200" spc="-1" strike="noStrike">
              <a:solidFill>
                <a:srgbClr val="ffa6a6"/>
              </a:solidFill>
              <a:latin typeface="Arial"/>
            </a:endParaRPr>
          </a:p>
          <a:p>
            <a:pPr marL="12600">
              <a:lnSpc>
                <a:spcPct val="100000"/>
              </a:lnSpc>
              <a:tabLst>
                <a:tab algn="l" pos="0"/>
              </a:tabLst>
            </a:pPr>
            <a:endParaRPr b="0" lang="en-IN" sz="3200" spc="-1" strike="noStrike">
              <a:solidFill>
                <a:srgbClr val="ffa6a6"/>
              </a:solidFill>
              <a:latin typeface="Arial"/>
            </a:endParaRPr>
          </a:p>
          <a:p>
            <a:pPr marL="12600">
              <a:lnSpc>
                <a:spcPct val="100000"/>
              </a:lnSpc>
              <a:tabLst>
                <a:tab algn="l" pos="0"/>
              </a:tabLst>
            </a:pPr>
            <a:r>
              <a:rPr b="1" lang="en-US" sz="3200" spc="-1" strike="noStrike">
                <a:solidFill>
                  <a:srgbClr val="ffa6a6"/>
                </a:solidFill>
                <a:latin typeface="Trebuchet MS"/>
                <a:ea typeface="Trebuchet MS"/>
              </a:rPr>
              <a:t>- 🏍️ Get Directions to the Nearest Hospital - Have sent the directions to the nearest </a:t>
            </a:r>
            <a:endParaRPr b="0" lang="en-IN" sz="3200" spc="-1" strike="noStrike">
              <a:solidFill>
                <a:srgbClr val="ffa6a6"/>
              </a:solidFill>
              <a:latin typeface="Arial"/>
            </a:endParaRPr>
          </a:p>
          <a:p>
            <a:pPr marL="12600">
              <a:lnSpc>
                <a:spcPct val="100000"/>
              </a:lnSpc>
              <a:tabLst>
                <a:tab algn="l" pos="0"/>
              </a:tabLst>
            </a:pPr>
            <a:r>
              <a:rPr b="1" lang="en-US" sz="3200" spc="-1" strike="noStrike">
                <a:solidFill>
                  <a:srgbClr val="ffa6a6"/>
                </a:solidFill>
                <a:latin typeface="Trebuchet MS"/>
                <a:ea typeface="Trebuchet MS"/>
              </a:rPr>
              <a:t>       </a:t>
            </a:r>
            <a:r>
              <a:rPr b="1" lang="en-US" sz="3200" spc="-1" strike="noStrike">
                <a:solidFill>
                  <a:srgbClr val="ffa6a6"/>
                </a:solidFill>
                <a:latin typeface="Trebuchet MS"/>
                <a:ea typeface="Trebuchet MS"/>
              </a:rPr>
              <a:t>hospitals in your vicinity to your WhatsApp messenger, with just a click</a:t>
            </a:r>
            <a:endParaRPr b="0" lang="en-IN" sz="3200" spc="-1" strike="noStrike">
              <a:solidFill>
                <a:srgbClr val="ffa6a6"/>
              </a:solidFill>
              <a:latin typeface="Arial"/>
            </a:endParaRPr>
          </a:p>
          <a:p>
            <a:pPr marL="12600">
              <a:lnSpc>
                <a:spcPct val="100000"/>
              </a:lnSpc>
              <a:tabLst>
                <a:tab algn="l" pos="0"/>
              </a:tabLst>
            </a:pPr>
            <a:r>
              <a:rPr b="1" lang="en-US" sz="3200" spc="-1" strike="noStrike">
                <a:solidFill>
                  <a:srgbClr val="ffa6a6"/>
                </a:solidFill>
                <a:latin typeface="Trebuchet MS"/>
                <a:ea typeface="Trebuchet MS"/>
              </a:rPr>
              <a:t>​​</a:t>
            </a:r>
            <a:endParaRPr b="0" lang="en-IN" sz="3200" spc="-1" strike="noStrike">
              <a:solidFill>
                <a:srgbClr val="ffa6a6"/>
              </a:solidFill>
              <a:latin typeface="Arial"/>
            </a:endParaRPr>
          </a:p>
          <a:p>
            <a:pPr marL="12600">
              <a:lnSpc>
                <a:spcPct val="100000"/>
              </a:lnSpc>
              <a:tabLst>
                <a:tab algn="l" pos="0"/>
              </a:tabLst>
            </a:pPr>
            <a:endParaRPr b="0" lang="en-IN" sz="3200" spc="-1" strike="noStrike">
              <a:solidFill>
                <a:srgbClr val="ffa6a6"/>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Google Shape;72;p10" descr=""/>
          <p:cNvPicPr/>
          <p:nvPr/>
        </p:nvPicPr>
        <p:blipFill>
          <a:blip r:embed="rId1"/>
          <a:stretch/>
        </p:blipFill>
        <p:spPr>
          <a:xfrm>
            <a:off x="0" y="-63000"/>
            <a:ext cx="20221200" cy="11415600"/>
          </a:xfrm>
          <a:prstGeom prst="rect">
            <a:avLst/>
          </a:prstGeom>
          <a:ln>
            <a:noFill/>
          </a:ln>
        </p:spPr>
      </p:pic>
      <p:pic>
        <p:nvPicPr>
          <p:cNvPr id="156" name="Google Shape;73;p10" descr=""/>
          <p:cNvPicPr/>
          <p:nvPr/>
        </p:nvPicPr>
        <p:blipFill>
          <a:blip r:embed="rId2"/>
          <a:stretch/>
        </p:blipFill>
        <p:spPr>
          <a:xfrm>
            <a:off x="-388440" y="5329440"/>
            <a:ext cx="21959640" cy="8781480"/>
          </a:xfrm>
          <a:prstGeom prst="rect">
            <a:avLst/>
          </a:prstGeom>
          <a:ln>
            <a:noFill/>
          </a:ln>
        </p:spPr>
      </p:pic>
      <p:sp>
        <p:nvSpPr>
          <p:cNvPr id="157" name="TextShape 1"/>
          <p:cNvSpPr txBox="1"/>
          <p:nvPr/>
        </p:nvSpPr>
        <p:spPr>
          <a:xfrm>
            <a:off x="1223640" y="875880"/>
            <a:ext cx="8641440" cy="2023200"/>
          </a:xfrm>
          <a:prstGeom prst="rect">
            <a:avLst/>
          </a:prstGeom>
          <a:noFill/>
          <a:ln>
            <a:noFill/>
          </a:ln>
        </p:spPr>
        <p:txBody>
          <a:bodyPr lIns="0" rIns="0" tIns="11880" bIns="0">
            <a:noAutofit/>
          </a:bodyPr>
          <a:p>
            <a:pPr marL="12600">
              <a:lnSpc>
                <a:spcPct val="100000"/>
              </a:lnSpc>
              <a:tabLst>
                <a:tab algn="l" pos="0"/>
              </a:tabLst>
            </a:pPr>
            <a:r>
              <a:rPr b="1" lang="en-US" sz="6600" spc="-1" strike="noStrike">
                <a:solidFill>
                  <a:srgbClr val="ffffff"/>
                </a:solidFill>
                <a:latin typeface="Trebuchet MS"/>
                <a:ea typeface="Trebuchet MS"/>
              </a:rPr>
              <a:t>The Business Model</a:t>
            </a:r>
            <a:endParaRPr b="0" lang="en-IN" sz="6600" spc="-1" strike="noStrike">
              <a:solidFill>
                <a:srgbClr val="000000"/>
              </a:solidFill>
              <a:latin typeface="Arial"/>
            </a:endParaRPr>
          </a:p>
        </p:txBody>
      </p:sp>
      <p:sp>
        <p:nvSpPr>
          <p:cNvPr id="158" name="CustomShape 2"/>
          <p:cNvSpPr/>
          <p:nvPr/>
        </p:nvSpPr>
        <p:spPr>
          <a:xfrm>
            <a:off x="6960960" y="6427440"/>
            <a:ext cx="1323000" cy="555120"/>
          </a:xfrm>
          <a:prstGeom prst="rect">
            <a:avLst/>
          </a:prstGeom>
          <a:noFill/>
          <a:ln>
            <a:noFill/>
          </a:ln>
        </p:spPr>
        <p:style>
          <a:lnRef idx="0"/>
          <a:fillRef idx="0"/>
          <a:effectRef idx="0"/>
          <a:fontRef idx="minor"/>
        </p:style>
      </p:sp>
      <p:pic>
        <p:nvPicPr>
          <p:cNvPr id="159" name="Google Shape;76;p10" descr=""/>
          <p:cNvPicPr/>
          <p:nvPr/>
        </p:nvPicPr>
        <p:blipFill>
          <a:blip r:embed="rId3"/>
          <a:stretch/>
        </p:blipFill>
        <p:spPr>
          <a:xfrm>
            <a:off x="16153560" y="-976320"/>
            <a:ext cx="4527000" cy="4527000"/>
          </a:xfrm>
          <a:prstGeom prst="rect">
            <a:avLst/>
          </a:prstGeom>
          <a:ln>
            <a:noFill/>
          </a:ln>
        </p:spPr>
      </p:pic>
      <p:sp>
        <p:nvSpPr>
          <p:cNvPr id="160" name="TextShape 3"/>
          <p:cNvSpPr txBox="1"/>
          <p:nvPr/>
        </p:nvSpPr>
        <p:spPr>
          <a:xfrm>
            <a:off x="1224000" y="3240000"/>
            <a:ext cx="18432000" cy="7385760"/>
          </a:xfrm>
          <a:prstGeom prst="rect">
            <a:avLst/>
          </a:prstGeom>
          <a:noFill/>
          <a:ln>
            <a:noFill/>
          </a:ln>
        </p:spPr>
        <p:txBody>
          <a:bodyPr lIns="0" rIns="0" tIns="11880" bIns="0">
            <a:noAutofit/>
          </a:bodyPr>
          <a:p>
            <a:pPr marL="12600">
              <a:lnSpc>
                <a:spcPct val="100000"/>
              </a:lnSpc>
              <a:tabLst>
                <a:tab algn="l" pos="0"/>
              </a:tabLst>
            </a:pPr>
            <a:r>
              <a:rPr b="1" lang="en-US" sz="4400" spc="-1" strike="noStrike">
                <a:solidFill>
                  <a:srgbClr val="ffaa95"/>
                </a:solidFill>
                <a:latin typeface="Trebuchet MS"/>
                <a:ea typeface="Trebuchet MS"/>
              </a:rPr>
              <a:t>As of now , we are trying to add more features like making this website Decentralized so that Content creators earn money just by writing Blogs. </a:t>
            </a:r>
            <a:br/>
            <a:r>
              <a:rPr b="1" lang="en-US" sz="4400" spc="-1" strike="noStrike">
                <a:solidFill>
                  <a:srgbClr val="ffaa95"/>
                </a:solidFill>
                <a:latin typeface="Trebuchet MS"/>
                <a:ea typeface="Trebuchet MS"/>
              </a:rPr>
              <a:t>For EARNING money </a:t>
            </a:r>
            <a:br/>
            <a:r>
              <a:rPr b="1" lang="en-US" sz="4400" spc="-1" strike="noStrike">
                <a:solidFill>
                  <a:srgbClr val="ffaa95"/>
                </a:solidFill>
                <a:latin typeface="Trebuchet MS"/>
                <a:ea typeface="Trebuchet MS"/>
              </a:rPr>
              <a:t>1) Adding Adds and other stuffs.</a:t>
            </a:r>
            <a:br/>
            <a:r>
              <a:rPr b="1" lang="en-US" sz="4400" spc="-1" strike="noStrike">
                <a:solidFill>
                  <a:srgbClr val="ffaa95"/>
                </a:solidFill>
                <a:latin typeface="Trebuchet MS"/>
                <a:ea typeface="Trebuchet MS"/>
              </a:rPr>
              <a:t>2) As of now all the features is free , but in future we will made some features paid for earning money. </a:t>
            </a:r>
            <a:br/>
            <a:br/>
            <a:r>
              <a:rPr b="1" lang="en-US" sz="4400" spc="-1" strike="noStrike">
                <a:solidFill>
                  <a:srgbClr val="ffaa95"/>
                </a:solidFill>
                <a:latin typeface="Trebuchet MS"/>
                <a:ea typeface="Trebuchet MS"/>
              </a:rPr>
              <a:t>        </a:t>
            </a:r>
            <a:r>
              <a:rPr b="1" lang="en-US" sz="4400" spc="-1" strike="noStrike">
                <a:solidFill>
                  <a:srgbClr val="bbe33d"/>
                </a:solidFill>
                <a:latin typeface="Trebuchet MS"/>
                <a:ea typeface="Trebuchet MS"/>
              </a:rPr>
              <a:t>”We have decided this all the money earn from your               Unite we will donate that to poor students for                             good Education to them”</a:t>
            </a:r>
            <a:endParaRPr b="0" lang="en-IN" sz="4400" spc="-1" strike="noStrike">
              <a:solidFill>
                <a:srgbClr val="ffaa95"/>
              </a:solidFill>
              <a:latin typeface="Arial"/>
            </a:endParaRPr>
          </a:p>
        </p:txBody>
      </p:sp>
    </p:spTree>
  </p:cSld>
  <mc:AlternateContent>
    <mc:Choice Requires="p14">
      <p:transition spd="slow" p14:dur="2000">
        <p15:prstTrans prst="fallOver"/>
      </p:transition>
    </mc:Choice>
    <mc:Fallback>
      <p:transition spd="slow">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Google Shape;81;p11" descr=""/>
          <p:cNvPicPr/>
          <p:nvPr/>
        </p:nvPicPr>
        <p:blipFill>
          <a:blip r:embed="rId1"/>
          <a:stretch/>
        </p:blipFill>
        <p:spPr>
          <a:xfrm>
            <a:off x="0" y="-63000"/>
            <a:ext cx="20221200" cy="11415600"/>
          </a:xfrm>
          <a:prstGeom prst="rect">
            <a:avLst/>
          </a:prstGeom>
          <a:ln>
            <a:noFill/>
          </a:ln>
        </p:spPr>
      </p:pic>
      <p:pic>
        <p:nvPicPr>
          <p:cNvPr id="162" name="Google Shape;82;p11" descr=""/>
          <p:cNvPicPr/>
          <p:nvPr/>
        </p:nvPicPr>
        <p:blipFill>
          <a:blip r:embed="rId2"/>
          <a:stretch/>
        </p:blipFill>
        <p:spPr>
          <a:xfrm rot="16200000">
            <a:off x="10244520" y="1289520"/>
            <a:ext cx="11439000" cy="8726040"/>
          </a:xfrm>
          <a:prstGeom prst="rect">
            <a:avLst/>
          </a:prstGeom>
          <a:ln>
            <a:noFill/>
          </a:ln>
        </p:spPr>
      </p:pic>
      <p:pic>
        <p:nvPicPr>
          <p:cNvPr id="163" name="Google Shape;83;p11" descr=""/>
          <p:cNvPicPr/>
          <p:nvPr/>
        </p:nvPicPr>
        <p:blipFill>
          <a:blip r:embed="rId3"/>
          <a:stretch/>
        </p:blipFill>
        <p:spPr>
          <a:xfrm>
            <a:off x="16153560" y="-976320"/>
            <a:ext cx="4527000" cy="4527000"/>
          </a:xfrm>
          <a:prstGeom prst="rect">
            <a:avLst/>
          </a:prstGeom>
          <a:ln>
            <a:noFill/>
          </a:ln>
        </p:spPr>
      </p:pic>
      <p:sp>
        <p:nvSpPr>
          <p:cNvPr id="164" name="TextShape 1"/>
          <p:cNvSpPr txBox="1"/>
          <p:nvPr/>
        </p:nvSpPr>
        <p:spPr>
          <a:xfrm>
            <a:off x="4968000" y="4579560"/>
            <a:ext cx="8641440" cy="1900440"/>
          </a:xfrm>
          <a:prstGeom prst="rect">
            <a:avLst/>
          </a:prstGeom>
          <a:noFill/>
          <a:ln>
            <a:noFill/>
          </a:ln>
        </p:spPr>
        <p:txBody>
          <a:bodyPr lIns="0" rIns="0" tIns="11880" bIns="0">
            <a:noAutofit/>
          </a:bodyPr>
          <a:p>
            <a:pPr marL="12600" algn="ctr">
              <a:lnSpc>
                <a:spcPct val="100000"/>
              </a:lnSpc>
              <a:tabLst>
                <a:tab algn="l" pos="0"/>
              </a:tabLst>
            </a:pPr>
            <a:r>
              <a:rPr b="1" lang="en-US" sz="6600" spc="-1" strike="noStrike">
                <a:solidFill>
                  <a:srgbClr val="ffffff"/>
                </a:solidFill>
                <a:latin typeface="Trebuchet MS"/>
                <a:ea typeface="Trebuchet MS"/>
              </a:rPr>
              <a:t>The Demo</a:t>
            </a:r>
            <a:endParaRPr b="0" lang="en-IN" sz="6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Google Shape;89;p12" descr=""/>
          <p:cNvPicPr/>
          <p:nvPr/>
        </p:nvPicPr>
        <p:blipFill>
          <a:blip r:embed="rId1"/>
          <a:stretch/>
        </p:blipFill>
        <p:spPr>
          <a:xfrm flipH="1" rot="10800000">
            <a:off x="0" y="-62280"/>
            <a:ext cx="20221200" cy="11415600"/>
          </a:xfrm>
          <a:prstGeom prst="rect">
            <a:avLst/>
          </a:prstGeom>
          <a:ln>
            <a:noFill/>
          </a:ln>
        </p:spPr>
      </p:pic>
      <p:sp>
        <p:nvSpPr>
          <p:cNvPr id="166" name="TextShape 1"/>
          <p:cNvSpPr txBox="1"/>
          <p:nvPr/>
        </p:nvSpPr>
        <p:spPr>
          <a:xfrm>
            <a:off x="9867240" y="10662480"/>
            <a:ext cx="387000" cy="6570000"/>
          </a:xfrm>
          <a:prstGeom prst="rect">
            <a:avLst/>
          </a:prstGeom>
          <a:noFill/>
          <a:ln>
            <a:noFill/>
          </a:ln>
        </p:spPr>
        <p:txBody>
          <a:bodyPr lIns="0" rIns="0" tIns="10800" bIns="0">
            <a:noAutofit/>
          </a:bodyPr>
          <a:p>
            <a:pPr marL="48240">
              <a:lnSpc>
                <a:spcPct val="100000"/>
              </a:lnSpc>
              <a:tabLst>
                <a:tab algn="l" pos="0"/>
              </a:tabLst>
            </a:pPr>
            <a:fld id="{A50F9249-264E-4F7E-A5B4-CB640218CB60}" type="slidenum">
              <a:rPr b="0" lang="en-US" sz="1950" spc="-1" strike="noStrike">
                <a:solidFill>
                  <a:srgbClr val="a7aab2"/>
                </a:solidFill>
                <a:latin typeface="Trebuchet MS"/>
                <a:ea typeface="Trebuchet MS"/>
              </a:rPr>
              <a:t>&lt;number&gt;</a:t>
            </a:fld>
            <a:endParaRPr b="0" lang="en-IN" sz="1950" spc="-1" strike="noStrike">
              <a:latin typeface="Times New Roman"/>
            </a:endParaRPr>
          </a:p>
        </p:txBody>
      </p:sp>
      <p:pic>
        <p:nvPicPr>
          <p:cNvPr id="167" name="Google Shape;91;p12" descr=""/>
          <p:cNvPicPr/>
          <p:nvPr/>
        </p:nvPicPr>
        <p:blipFill>
          <a:blip r:embed="rId2"/>
          <a:stretch/>
        </p:blipFill>
        <p:spPr>
          <a:xfrm>
            <a:off x="16153560" y="-976320"/>
            <a:ext cx="4527000" cy="4527000"/>
          </a:xfrm>
          <a:prstGeom prst="rect">
            <a:avLst/>
          </a:prstGeom>
          <a:ln>
            <a:noFill/>
          </a:ln>
        </p:spPr>
      </p:pic>
      <p:sp>
        <p:nvSpPr>
          <p:cNvPr id="168" name="TextShape 2"/>
          <p:cNvSpPr txBox="1"/>
          <p:nvPr/>
        </p:nvSpPr>
        <p:spPr>
          <a:xfrm>
            <a:off x="7946280" y="4795200"/>
            <a:ext cx="5229720" cy="2023200"/>
          </a:xfrm>
          <a:prstGeom prst="rect">
            <a:avLst/>
          </a:prstGeom>
          <a:noFill/>
          <a:ln>
            <a:noFill/>
          </a:ln>
        </p:spPr>
        <p:txBody>
          <a:bodyPr lIns="0" rIns="0" tIns="11880" bIns="0">
            <a:noAutofit/>
          </a:bodyPr>
          <a:p>
            <a:pPr marL="12600">
              <a:lnSpc>
                <a:spcPct val="100000"/>
              </a:lnSpc>
              <a:tabLst>
                <a:tab algn="l" pos="0"/>
              </a:tabLst>
            </a:pPr>
            <a:r>
              <a:rPr b="1" lang="en-US" sz="6600" spc="-1" strike="noStrike">
                <a:solidFill>
                  <a:srgbClr val="ffffff"/>
                </a:solidFill>
                <a:latin typeface="Trebuchet MS"/>
                <a:ea typeface="Trebuchet MS"/>
              </a:rPr>
              <a:t>Thank You</a:t>
            </a:r>
            <a:endParaRPr b="0" lang="en-IN" sz="6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2022-10-16T13:21:19Z</dcterms:modified>
  <cp:revision>1</cp:revision>
  <dc:subject/>
  <dc:title/>
</cp:coreProperties>
</file>